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59" r:id="rId12"/>
    <p:sldId id="261" r:id="rId13"/>
    <p:sldId id="282" r:id="rId14"/>
    <p:sldId id="263" r:id="rId15"/>
    <p:sldId id="265" r:id="rId16"/>
    <p:sldId id="266" r:id="rId17"/>
    <p:sldId id="267" r:id="rId18"/>
    <p:sldId id="270" r:id="rId19"/>
    <p:sldId id="281" r:id="rId20"/>
    <p:sldId id="257" r:id="rId21"/>
    <p:sldId id="258" r:id="rId22"/>
    <p:sldId id="283" r:id="rId23"/>
    <p:sldId id="284" r:id="rId24"/>
    <p:sldId id="262" r:id="rId25"/>
    <p:sldId id="285" r:id="rId26"/>
    <p:sldId id="264" r:id="rId27"/>
    <p:sldId id="286" r:id="rId28"/>
    <p:sldId id="256" r:id="rId29"/>
    <p:sldId id="287" r:id="rId30"/>
    <p:sldId id="288" r:id="rId31"/>
    <p:sldId id="289" r:id="rId32"/>
    <p:sldId id="260" r:id="rId33"/>
    <p:sldId id="290" r:id="rId34"/>
    <p:sldId id="291" r:id="rId35"/>
    <p:sldId id="292" r:id="rId36"/>
    <p:sldId id="293" r:id="rId37"/>
    <p:sldId id="294" r:id="rId38"/>
    <p:sldId id="268" r:id="rId39"/>
    <p:sldId id="269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298" r:id="rId6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1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rgbClr val="FAFBF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FAFBF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FAFBF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FAFBF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3309" y="259543"/>
            <a:ext cx="7318375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rgbClr val="FAFBF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89377" y="4122207"/>
            <a:ext cx="10654030" cy="509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44444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26/Dec/2024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0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7.jpg"/><Relationship Id="rId4" Type="http://schemas.openxmlformats.org/officeDocument/2006/relationships/image" Target="../media/image61.jp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0.png"/><Relationship Id="rId7" Type="http://schemas.openxmlformats.org/officeDocument/2006/relationships/image" Target="../media/image7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7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1.jp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3.png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23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7" Type="http://schemas.openxmlformats.org/officeDocument/2006/relationships/image" Target="../media/image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23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jpg"/><Relationship Id="rId7" Type="http://schemas.openxmlformats.org/officeDocument/2006/relationships/image" Target="../media/image1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1469" y="2407547"/>
            <a:ext cx="10601960" cy="17043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0" spc="114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11000" spc="26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1000" spc="-22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11000" spc="265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11000" spc="254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11000" spc="260" dirty="0">
                <a:solidFill>
                  <a:srgbClr val="444444"/>
                </a:solidFill>
                <a:latin typeface="Arial"/>
                <a:cs typeface="Arial"/>
              </a:rPr>
              <a:t>RIP</a:t>
            </a:r>
            <a:r>
              <a:rPr sz="11000" spc="-40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11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0450" y="4417957"/>
            <a:ext cx="16809245" cy="13875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35855" marR="5080" indent="-4923790" algn="ctr">
              <a:lnSpc>
                <a:spcPct val="109800"/>
              </a:lnSpc>
              <a:spcBef>
                <a:spcPts val="105"/>
              </a:spcBef>
            </a:pPr>
            <a:r>
              <a:rPr sz="8800" b="1" spc="265" dirty="0">
                <a:solidFill>
                  <a:srgbClr val="444444"/>
                </a:solidFill>
                <a:latin typeface="Arial"/>
                <a:cs typeface="Arial"/>
              </a:rPr>
              <a:t>FU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800" b="1" spc="13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AM</a:t>
            </a:r>
            <a:r>
              <a:rPr sz="8800" b="1" spc="2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8800" b="1" spc="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800" b="1" spc="-43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800" b="1" spc="2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8800" b="1" spc="-39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8800" b="1" spc="9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800" b="1" spc="1710" dirty="0">
                <a:solidFill>
                  <a:srgbClr val="444444"/>
                </a:solidFill>
                <a:latin typeface="Arial"/>
                <a:cs typeface="Arial"/>
              </a:rPr>
              <a:t>– </a:t>
            </a:r>
            <a:r>
              <a:rPr sz="8800" b="1" spc="-100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8800" b="1" spc="1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800" b="1" spc="-1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8800" b="1" spc="-484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800" b="1" spc="919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800" b="1" spc="20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88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9081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1524635" algn="l"/>
                <a:tab pos="3878579" algn="l"/>
                <a:tab pos="5260340" algn="l"/>
              </a:tabLst>
            </a:pPr>
            <a:r>
              <a:rPr dirty="0"/>
              <a:t>THE	</a:t>
            </a:r>
            <a:r>
              <a:rPr lang="en-US" dirty="0"/>
              <a:t> 7 </a:t>
            </a:r>
            <a:r>
              <a:rPr dirty="0"/>
              <a:t>PRIMITIVE</a:t>
            </a:r>
            <a:r>
              <a:rPr lang="en-US" dirty="0"/>
              <a:t> </a:t>
            </a: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03" y="2246470"/>
            <a:ext cx="356010" cy="3560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67707" y="2191887"/>
            <a:ext cx="5662295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1025" indent="-581025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AutoNum type="arabicPeriod"/>
              <a:tabLst>
                <a:tab pos="581025" algn="l"/>
              </a:tabLst>
            </a:pP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Number:</a:t>
            </a:r>
            <a:r>
              <a:rPr sz="2800" spc="-5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Floating</a:t>
            </a:r>
            <a:r>
              <a:rPr sz="2800" spc="-7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point</a:t>
            </a:r>
            <a:r>
              <a:rPr sz="2800" spc="-7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Arial"/>
                <a:cs typeface="Arial"/>
              </a:rPr>
              <a:t>numbers</a:t>
            </a:r>
            <a:endParaRPr sz="2800">
              <a:latin typeface="Arial"/>
              <a:cs typeface="Arial"/>
            </a:endParaRPr>
          </a:p>
          <a:p>
            <a:pPr marL="581025" indent="-581025">
              <a:lnSpc>
                <a:spcPct val="100000"/>
              </a:lnSpc>
              <a:spcBef>
                <a:spcPts val="3295"/>
              </a:spcBef>
              <a:buClr>
                <a:srgbClr val="444444"/>
              </a:buClr>
              <a:buAutoNum type="arabicPeriod"/>
              <a:tabLst>
                <a:tab pos="581025" algn="l"/>
              </a:tabLst>
            </a:pP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String:</a:t>
            </a:r>
            <a:r>
              <a:rPr sz="2800" spc="-2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38464D"/>
                </a:solidFill>
                <a:latin typeface="Arial"/>
                <a:cs typeface="Arial"/>
              </a:rPr>
              <a:t>Sequence</a:t>
            </a:r>
            <a:r>
              <a:rPr sz="2800" spc="-4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38464D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Arial"/>
                <a:cs typeface="Arial"/>
              </a:rPr>
              <a:t>characters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9685" y="3091402"/>
            <a:ext cx="356010" cy="3560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81953" y="2191887"/>
            <a:ext cx="5076190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Used</a:t>
            </a:r>
            <a:r>
              <a:rPr sz="2800" spc="-12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for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decimals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8464D"/>
                </a:solidFill>
                <a:latin typeface="Arial"/>
                <a:cs typeface="Arial"/>
              </a:rPr>
              <a:t>and</a:t>
            </a:r>
            <a:r>
              <a:rPr sz="2800" spc="-114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8464D"/>
                </a:solidFill>
                <a:latin typeface="Arial"/>
                <a:cs typeface="Arial"/>
              </a:rPr>
              <a:t>integers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95"/>
              </a:spcBef>
            </a:pPr>
            <a:r>
              <a:rPr sz="2800" spc="-60" dirty="0">
                <a:solidFill>
                  <a:srgbClr val="38464D"/>
                </a:solidFill>
                <a:latin typeface="Arial"/>
                <a:cs typeface="Arial"/>
              </a:rPr>
              <a:t>Used</a:t>
            </a:r>
            <a:r>
              <a:rPr sz="2800" spc="-110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38464D"/>
                </a:solidFill>
                <a:latin typeface="Arial"/>
                <a:cs typeface="Arial"/>
              </a:rPr>
              <a:t>for</a:t>
            </a:r>
            <a:r>
              <a:rPr sz="2800" spc="-105" dirty="0">
                <a:solidFill>
                  <a:srgbClr val="38464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8464D"/>
                </a:solidFill>
                <a:latin typeface="Arial"/>
                <a:cs typeface="Arial"/>
              </a:rPr>
              <a:t>text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440" y="3936333"/>
            <a:ext cx="356010" cy="35601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3725" indent="-581025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10012045" algn="l"/>
              </a:tabLst>
            </a:pPr>
            <a:r>
              <a:rPr dirty="0"/>
              <a:t>Boolean:</a:t>
            </a:r>
            <a:r>
              <a:rPr spc="-135" dirty="0"/>
              <a:t> </a:t>
            </a:r>
            <a:r>
              <a:rPr spc="-10" dirty="0"/>
              <a:t>Logical</a:t>
            </a:r>
            <a:r>
              <a:rPr spc="-130" dirty="0"/>
              <a:t> </a:t>
            </a:r>
            <a:r>
              <a:rPr dirty="0"/>
              <a:t>type</a:t>
            </a:r>
            <a:r>
              <a:rPr spc="-125" dirty="0"/>
              <a:t> </a:t>
            </a:r>
            <a:r>
              <a:rPr spc="55" dirty="0"/>
              <a:t>that</a:t>
            </a:r>
            <a:r>
              <a:rPr spc="-130" dirty="0"/>
              <a:t> </a:t>
            </a:r>
            <a:r>
              <a:rPr dirty="0"/>
              <a:t>can</a:t>
            </a:r>
            <a:r>
              <a:rPr spc="-125" dirty="0"/>
              <a:t> </a:t>
            </a:r>
            <a:r>
              <a:rPr dirty="0"/>
              <a:t>only</a:t>
            </a:r>
            <a:r>
              <a:rPr spc="-125" dirty="0"/>
              <a:t> </a:t>
            </a:r>
            <a:r>
              <a:rPr spc="-45" dirty="0"/>
              <a:t>be</a:t>
            </a:r>
            <a:r>
              <a:rPr spc="-130" dirty="0"/>
              <a:t> </a:t>
            </a:r>
            <a:r>
              <a:rPr dirty="0">
                <a:latin typeface="Courier New"/>
                <a:cs typeface="Courier New"/>
              </a:rPr>
              <a:t>true</a:t>
            </a:r>
            <a:r>
              <a:rPr spc="-1000" dirty="0">
                <a:latin typeface="Courier New"/>
                <a:cs typeface="Courier New"/>
              </a:rPr>
              <a:t> </a:t>
            </a:r>
            <a:r>
              <a:rPr dirty="0"/>
              <a:t>or</a:t>
            </a:r>
            <a:r>
              <a:rPr spc="-125" dirty="0"/>
              <a:t> </a:t>
            </a:r>
            <a:r>
              <a:rPr spc="-10" dirty="0">
                <a:latin typeface="Courier New"/>
                <a:cs typeface="Courier New"/>
              </a:rPr>
              <a:t>false</a:t>
            </a:r>
            <a:r>
              <a:rPr dirty="0">
                <a:latin typeface="Courier New"/>
                <a:cs typeface="Courier New"/>
              </a:rPr>
              <a:t>	</a:t>
            </a:r>
            <a:r>
              <a:rPr spc="-60" dirty="0"/>
              <a:t>Used</a:t>
            </a:r>
            <a:r>
              <a:rPr spc="-85" dirty="0"/>
              <a:t> </a:t>
            </a:r>
            <a:r>
              <a:rPr spc="50" dirty="0"/>
              <a:t>for</a:t>
            </a:r>
            <a:r>
              <a:rPr spc="-80" dirty="0"/>
              <a:t> </a:t>
            </a:r>
            <a:r>
              <a:rPr dirty="0"/>
              <a:t>taking</a:t>
            </a:r>
            <a:r>
              <a:rPr spc="-80" dirty="0"/>
              <a:t> </a:t>
            </a:r>
            <a:r>
              <a:rPr spc="-10" dirty="0"/>
              <a:t>decisions</a:t>
            </a: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444"/>
              </a:buClr>
              <a:buFont typeface="Arial"/>
              <a:buAutoNum type="arabicPeriod" startAt="3"/>
            </a:pPr>
            <a:endParaRPr sz="4650"/>
          </a:p>
          <a:p>
            <a:pPr marL="593725" indent="-581025">
              <a:lnSpc>
                <a:spcPct val="100000"/>
              </a:lnSpc>
              <a:buClr>
                <a:srgbClr val="444444"/>
              </a:buClr>
              <a:buAutoNum type="arabicPeriod" startAt="3"/>
              <a:tabLst>
                <a:tab pos="593725" algn="l"/>
              </a:tabLst>
            </a:pPr>
            <a:r>
              <a:rPr dirty="0"/>
              <a:t>Undefined:</a:t>
            </a:r>
            <a:r>
              <a:rPr spc="-100" dirty="0"/>
              <a:t> </a:t>
            </a:r>
            <a:r>
              <a:rPr spc="-80" dirty="0"/>
              <a:t>Value</a:t>
            </a:r>
            <a:r>
              <a:rPr spc="-110" dirty="0"/>
              <a:t> </a:t>
            </a:r>
            <a:r>
              <a:rPr dirty="0"/>
              <a:t>taken</a:t>
            </a:r>
            <a:r>
              <a:rPr spc="-114" dirty="0"/>
              <a:t> </a:t>
            </a:r>
            <a:r>
              <a:rPr dirty="0"/>
              <a:t>by</a:t>
            </a:r>
            <a:r>
              <a:rPr spc="-110" dirty="0"/>
              <a:t> </a:t>
            </a:r>
            <a:r>
              <a:rPr dirty="0"/>
              <a:t>a</a:t>
            </a:r>
            <a:r>
              <a:rPr spc="-110" dirty="0"/>
              <a:t> </a:t>
            </a:r>
            <a:r>
              <a:rPr spc="-30" dirty="0"/>
              <a:t>variable</a:t>
            </a:r>
            <a:r>
              <a:rPr spc="-114" dirty="0"/>
              <a:t> </a:t>
            </a:r>
            <a:r>
              <a:rPr spc="55" dirty="0"/>
              <a:t>that</a:t>
            </a:r>
            <a:r>
              <a:rPr spc="-11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dirty="0"/>
              <a:t>not</a:t>
            </a:r>
            <a:r>
              <a:rPr spc="-114" dirty="0"/>
              <a:t> </a:t>
            </a:r>
            <a:r>
              <a:rPr dirty="0"/>
              <a:t>yet</a:t>
            </a:r>
            <a:r>
              <a:rPr spc="-110" dirty="0"/>
              <a:t> </a:t>
            </a:r>
            <a:r>
              <a:rPr spc="-20" dirty="0"/>
              <a:t>defined</a:t>
            </a:r>
            <a:r>
              <a:rPr spc="-110" dirty="0"/>
              <a:t> </a:t>
            </a:r>
            <a:r>
              <a:rPr spc="-20" dirty="0"/>
              <a:t>(‘empty</a:t>
            </a:r>
            <a:r>
              <a:rPr spc="-114" dirty="0"/>
              <a:t> </a:t>
            </a:r>
            <a:r>
              <a:rPr spc="-10" dirty="0"/>
              <a:t>value’)</a:t>
            </a:r>
          </a:p>
          <a:p>
            <a:pPr marL="593725" indent="-581025">
              <a:lnSpc>
                <a:spcPct val="100000"/>
              </a:lnSpc>
              <a:spcBef>
                <a:spcPts val="3150"/>
              </a:spcBef>
              <a:buClr>
                <a:srgbClr val="444444"/>
              </a:buClr>
              <a:buAutoNum type="arabicPeriod" startAt="3"/>
              <a:tabLst>
                <a:tab pos="593725" algn="l"/>
              </a:tabLst>
            </a:pPr>
            <a:r>
              <a:rPr dirty="0"/>
              <a:t>Null:</a:t>
            </a:r>
            <a:r>
              <a:rPr spc="-80" dirty="0"/>
              <a:t> </a:t>
            </a:r>
            <a:r>
              <a:rPr spc="-10" dirty="0"/>
              <a:t>Also</a:t>
            </a:r>
            <a:r>
              <a:rPr spc="-100" dirty="0"/>
              <a:t> </a:t>
            </a:r>
            <a:r>
              <a:rPr dirty="0"/>
              <a:t>means</a:t>
            </a:r>
            <a:r>
              <a:rPr spc="-95" dirty="0"/>
              <a:t> </a:t>
            </a:r>
            <a:r>
              <a:rPr spc="-10" dirty="0"/>
              <a:t>‘empty</a:t>
            </a:r>
            <a:r>
              <a:rPr spc="-100" dirty="0"/>
              <a:t> </a:t>
            </a:r>
            <a:r>
              <a:rPr spc="-10" dirty="0"/>
              <a:t>value’</a:t>
            </a:r>
          </a:p>
          <a:p>
            <a:pPr marL="593725" indent="-58102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 startAt="3"/>
              <a:tabLst>
                <a:tab pos="593725" algn="l"/>
                <a:tab pos="10555605" algn="l"/>
              </a:tabLst>
            </a:pPr>
            <a:r>
              <a:rPr dirty="0"/>
              <a:t>Symbol</a:t>
            </a:r>
            <a:r>
              <a:rPr spc="-75" dirty="0"/>
              <a:t> </a:t>
            </a:r>
            <a:r>
              <a:rPr spc="-25" dirty="0"/>
              <a:t>(ES2015):</a:t>
            </a:r>
            <a:r>
              <a:rPr spc="-95" dirty="0"/>
              <a:t> </a:t>
            </a:r>
            <a:r>
              <a:rPr spc="-80" dirty="0"/>
              <a:t>Value</a:t>
            </a:r>
            <a:r>
              <a:rPr spc="-90" dirty="0"/>
              <a:t> </a:t>
            </a:r>
            <a:r>
              <a:rPr spc="55" dirty="0"/>
              <a:t>that</a:t>
            </a:r>
            <a:r>
              <a:rPr spc="-95" dirty="0"/>
              <a:t> </a:t>
            </a:r>
            <a:r>
              <a:rPr dirty="0"/>
              <a:t>is</a:t>
            </a:r>
            <a:r>
              <a:rPr spc="-90" dirty="0"/>
              <a:t> </a:t>
            </a:r>
            <a:r>
              <a:rPr spc="-10" dirty="0"/>
              <a:t>unique</a:t>
            </a:r>
            <a:r>
              <a:rPr spc="-95" dirty="0"/>
              <a:t> </a:t>
            </a:r>
            <a:r>
              <a:rPr dirty="0"/>
              <a:t>and</a:t>
            </a:r>
            <a:r>
              <a:rPr spc="-90" dirty="0"/>
              <a:t> </a:t>
            </a:r>
            <a:r>
              <a:rPr dirty="0"/>
              <a:t>cannot</a:t>
            </a:r>
            <a:r>
              <a:rPr spc="-95" dirty="0"/>
              <a:t> </a:t>
            </a:r>
            <a:r>
              <a:rPr spc="-45" dirty="0"/>
              <a:t>be</a:t>
            </a:r>
            <a:r>
              <a:rPr spc="-95" dirty="0"/>
              <a:t> </a:t>
            </a:r>
            <a:r>
              <a:rPr spc="-10" dirty="0"/>
              <a:t>changed</a:t>
            </a:r>
            <a:r>
              <a:rPr dirty="0"/>
              <a:t>	</a:t>
            </a:r>
            <a:r>
              <a:rPr i="1" spc="-80" dirty="0">
                <a:latin typeface="Arial"/>
                <a:cs typeface="Arial"/>
              </a:rPr>
              <a:t>[Not</a:t>
            </a:r>
            <a:r>
              <a:rPr i="1" spc="-130" dirty="0">
                <a:latin typeface="Arial"/>
                <a:cs typeface="Arial"/>
              </a:rPr>
              <a:t> </a:t>
            </a:r>
            <a:r>
              <a:rPr i="1" spc="-70" dirty="0">
                <a:latin typeface="Arial"/>
                <a:cs typeface="Arial"/>
              </a:rPr>
              <a:t>useful</a:t>
            </a:r>
            <a:r>
              <a:rPr i="1" spc="-1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for</a:t>
            </a:r>
            <a:r>
              <a:rPr i="1" spc="-130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now]</a:t>
            </a:r>
          </a:p>
          <a:p>
            <a:pPr marL="593725" indent="-581025">
              <a:lnSpc>
                <a:spcPct val="100000"/>
              </a:lnSpc>
              <a:spcBef>
                <a:spcPts val="3155"/>
              </a:spcBef>
              <a:buClr>
                <a:srgbClr val="444444"/>
              </a:buClr>
              <a:buAutoNum type="arabicPeriod" startAt="3"/>
              <a:tabLst>
                <a:tab pos="593725" algn="l"/>
              </a:tabLst>
            </a:pPr>
            <a:r>
              <a:rPr dirty="0"/>
              <a:t>BigInt</a:t>
            </a:r>
            <a:r>
              <a:rPr spc="-65" dirty="0"/>
              <a:t> </a:t>
            </a:r>
            <a:r>
              <a:rPr spc="-25" dirty="0"/>
              <a:t>(ES2020):</a:t>
            </a:r>
            <a:r>
              <a:rPr spc="-85" dirty="0"/>
              <a:t> </a:t>
            </a:r>
            <a:r>
              <a:rPr spc="-40" dirty="0"/>
              <a:t>Larger</a:t>
            </a:r>
            <a:r>
              <a:rPr spc="-85" dirty="0"/>
              <a:t> </a:t>
            </a:r>
            <a:r>
              <a:rPr dirty="0"/>
              <a:t>integers</a:t>
            </a:r>
            <a:r>
              <a:rPr spc="-85" dirty="0"/>
              <a:t> </a:t>
            </a:r>
            <a:r>
              <a:rPr dirty="0"/>
              <a:t>than</a:t>
            </a:r>
            <a:r>
              <a:rPr spc="-85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Number</a:t>
            </a:r>
            <a:r>
              <a:rPr spc="-85" dirty="0"/>
              <a:t> </a:t>
            </a:r>
            <a:r>
              <a:rPr dirty="0"/>
              <a:t>type</a:t>
            </a:r>
            <a:r>
              <a:rPr spc="-85" dirty="0"/>
              <a:t> </a:t>
            </a:r>
            <a:r>
              <a:rPr dirty="0"/>
              <a:t>can</a:t>
            </a:r>
            <a:r>
              <a:rPr spc="-85" dirty="0"/>
              <a:t> </a:t>
            </a:r>
            <a:r>
              <a:rPr spc="-20" dirty="0"/>
              <a:t>hold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958710" y="8655201"/>
            <a:ext cx="15982694" cy="2042033"/>
            <a:chOff x="2958710" y="8655201"/>
            <a:chExt cx="15982694" cy="2042033"/>
          </a:xfrm>
        </p:grpSpPr>
        <p:sp>
          <p:nvSpPr>
            <p:cNvPr id="11" name="object 11"/>
            <p:cNvSpPr/>
            <p:nvPr/>
          </p:nvSpPr>
          <p:spPr>
            <a:xfrm>
              <a:off x="2958710" y="8655201"/>
              <a:ext cx="15982694" cy="1754505"/>
            </a:xfrm>
            <a:custGeom>
              <a:avLst/>
              <a:gdLst/>
              <a:ahLst/>
              <a:cxnLst/>
              <a:rect l="l" t="t" r="r" b="b"/>
              <a:pathLst>
                <a:path w="14036675" h="1754504">
                  <a:moveTo>
                    <a:pt x="14036494" y="0"/>
                  </a:moveTo>
                  <a:lnTo>
                    <a:pt x="0" y="0"/>
                  </a:lnTo>
                  <a:lnTo>
                    <a:pt x="0" y="1754235"/>
                  </a:lnTo>
                  <a:lnTo>
                    <a:pt x="14036494" y="1754235"/>
                  </a:lnTo>
                  <a:lnTo>
                    <a:pt x="1403649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815" y="9090970"/>
              <a:ext cx="376951" cy="376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82682" y="10164469"/>
              <a:ext cx="907415" cy="532765"/>
            </a:xfrm>
            <a:custGeom>
              <a:avLst/>
              <a:gdLst/>
              <a:ahLst/>
              <a:cxnLst/>
              <a:rect l="l" t="t" r="r" b="b"/>
              <a:pathLst>
                <a:path w="907415" h="532765">
                  <a:moveTo>
                    <a:pt x="907075" y="530199"/>
                  </a:moveTo>
                  <a:lnTo>
                    <a:pt x="850542" y="532462"/>
                  </a:lnTo>
                  <a:lnTo>
                    <a:pt x="795660" y="532681"/>
                  </a:lnTo>
                  <a:lnTo>
                    <a:pt x="742430" y="530854"/>
                  </a:lnTo>
                  <a:lnTo>
                    <a:pt x="690851" y="526983"/>
                  </a:lnTo>
                  <a:lnTo>
                    <a:pt x="640923" y="521066"/>
                  </a:lnTo>
                  <a:lnTo>
                    <a:pt x="592647" y="513104"/>
                  </a:lnTo>
                  <a:lnTo>
                    <a:pt x="546023" y="503097"/>
                  </a:lnTo>
                  <a:lnTo>
                    <a:pt x="501049" y="491045"/>
                  </a:lnTo>
                  <a:lnTo>
                    <a:pt x="457727" y="476948"/>
                  </a:lnTo>
                  <a:lnTo>
                    <a:pt x="416057" y="460805"/>
                  </a:lnTo>
                  <a:lnTo>
                    <a:pt x="376038" y="442618"/>
                  </a:lnTo>
                  <a:lnTo>
                    <a:pt x="337671" y="422386"/>
                  </a:lnTo>
                  <a:lnTo>
                    <a:pt x="300954" y="400108"/>
                  </a:lnTo>
                  <a:lnTo>
                    <a:pt x="265890" y="375785"/>
                  </a:lnTo>
                  <a:lnTo>
                    <a:pt x="232476" y="349418"/>
                  </a:lnTo>
                  <a:lnTo>
                    <a:pt x="200714" y="321005"/>
                  </a:lnTo>
                  <a:lnTo>
                    <a:pt x="170604" y="290547"/>
                  </a:lnTo>
                  <a:lnTo>
                    <a:pt x="142145" y="258044"/>
                  </a:lnTo>
                  <a:lnTo>
                    <a:pt x="115337" y="223496"/>
                  </a:lnTo>
                  <a:lnTo>
                    <a:pt x="90181" y="186902"/>
                  </a:lnTo>
                  <a:lnTo>
                    <a:pt x="66676" y="148264"/>
                  </a:lnTo>
                  <a:lnTo>
                    <a:pt x="44823" y="107581"/>
                  </a:lnTo>
                  <a:lnTo>
                    <a:pt x="24621" y="64852"/>
                  </a:lnTo>
                  <a:lnTo>
                    <a:pt x="6071" y="2007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04552" y="10016133"/>
              <a:ext cx="168910" cy="194310"/>
            </a:xfrm>
            <a:custGeom>
              <a:avLst/>
              <a:gdLst/>
              <a:ahLst/>
              <a:cxnLst/>
              <a:rect l="l" t="t" r="r" b="b"/>
              <a:pathLst>
                <a:path w="168909" h="194309">
                  <a:moveTo>
                    <a:pt x="33278" y="0"/>
                  </a:moveTo>
                  <a:lnTo>
                    <a:pt x="0" y="193838"/>
                  </a:lnTo>
                  <a:lnTo>
                    <a:pt x="168382" y="14292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12957" y="1878910"/>
            <a:ext cx="18036540" cy="2821305"/>
            <a:chOff x="1212957" y="1878910"/>
            <a:chExt cx="18036540" cy="2821305"/>
          </a:xfrm>
        </p:grpSpPr>
        <p:sp>
          <p:nvSpPr>
            <p:cNvPr id="16" name="object 16"/>
            <p:cNvSpPr/>
            <p:nvPr/>
          </p:nvSpPr>
          <p:spPr>
            <a:xfrm>
              <a:off x="1249605" y="1915558"/>
              <a:ext cx="17963515" cy="2747645"/>
            </a:xfrm>
            <a:custGeom>
              <a:avLst/>
              <a:gdLst/>
              <a:ahLst/>
              <a:cxnLst/>
              <a:rect l="l" t="t" r="r" b="b"/>
              <a:pathLst>
                <a:path w="17963515" h="2747645">
                  <a:moveTo>
                    <a:pt x="0" y="0"/>
                  </a:moveTo>
                  <a:lnTo>
                    <a:pt x="17963002" y="0"/>
                  </a:lnTo>
                  <a:lnTo>
                    <a:pt x="17963002" y="2747457"/>
                  </a:lnTo>
                  <a:lnTo>
                    <a:pt x="0" y="2747457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933" y="3012136"/>
              <a:ext cx="3607042" cy="5544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355" y="2171072"/>
              <a:ext cx="2076633" cy="5409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1699" y="3850341"/>
              <a:ext cx="2849705" cy="5758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153794" y="8720133"/>
            <a:ext cx="14408539" cy="21875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JavaScript has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dynamic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typing: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3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800" i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manually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define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type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444444"/>
                </a:solidFill>
                <a:latin typeface="Arial"/>
                <a:cs typeface="Arial"/>
              </a:rPr>
              <a:t>of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stored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variable.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Instead,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types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determined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automatically.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00" dirty="0">
              <a:latin typeface="Arial"/>
              <a:cs typeface="Arial"/>
            </a:endParaRPr>
          </a:p>
          <a:p>
            <a:pPr marL="4395470">
              <a:lnSpc>
                <a:spcPct val="100000"/>
              </a:lnSpc>
            </a:pP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Value</a:t>
            </a:r>
            <a:r>
              <a:rPr sz="240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has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type,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4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variable!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58239" y="4921316"/>
            <a:ext cx="2150479" cy="6073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8330" cy="703032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FUNDAMENTALS – PART 1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671830">
              <a:lnSpc>
                <a:spcPts val="5280"/>
              </a:lnSpc>
              <a:spcBef>
                <a:spcPts val="180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RELEASES: ES5, ES6+ AND ESNEXT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3547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10840" algn="l"/>
                <a:tab pos="6515100" algn="l"/>
                <a:tab pos="7940675" algn="l"/>
                <a:tab pos="9523730" algn="l"/>
                <a:tab pos="10547350" algn="l"/>
              </a:tabLst>
            </a:pPr>
            <a:r>
              <a:rPr dirty="0"/>
              <a:t>BACKWARDS</a:t>
            </a:r>
            <a:r>
              <a:rPr lang="en-US" dirty="0"/>
              <a:t> </a:t>
            </a:r>
            <a:r>
              <a:rPr dirty="0"/>
              <a:t>COMPATIBILITY:	DON’T</a:t>
            </a:r>
            <a:r>
              <a:rPr lang="en-US" dirty="0"/>
              <a:t> </a:t>
            </a:r>
            <a:r>
              <a:rPr dirty="0"/>
              <a:t>BREAK</a:t>
            </a:r>
            <a:r>
              <a:rPr lang="en-US" dirty="0"/>
              <a:t> </a:t>
            </a:r>
            <a:r>
              <a:rPr dirty="0"/>
              <a:t>THE	WEB!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098" y="2036346"/>
            <a:ext cx="4104587" cy="17381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92977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30" dirty="0">
                <a:solidFill>
                  <a:srgbClr val="444444"/>
                </a:solidFill>
                <a:latin typeface="Arial"/>
                <a:cs typeface="Arial"/>
              </a:rPr>
              <a:t>1997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75597" y="2742084"/>
            <a:ext cx="5053965" cy="327025"/>
            <a:chOff x="7875597" y="2742084"/>
            <a:chExt cx="5053965" cy="327025"/>
          </a:xfrm>
        </p:grpSpPr>
        <p:sp>
          <p:nvSpPr>
            <p:cNvPr id="7" name="object 7"/>
            <p:cNvSpPr/>
            <p:nvPr/>
          </p:nvSpPr>
          <p:spPr>
            <a:xfrm>
              <a:off x="8160405" y="2905429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0" y="0"/>
                  </a:moveTo>
                  <a:lnTo>
                    <a:pt x="41883" y="0"/>
                  </a:lnTo>
                  <a:lnTo>
                    <a:pt x="4768784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75597" y="274208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163345"/>
                  </a:lnTo>
                  <a:lnTo>
                    <a:pt x="326691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357100" y="2079917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600" b="1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JavaScript </a:t>
            </a:r>
            <a:r>
              <a:rPr sz="2600" b="1" spc="-1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56643" y="3946554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30" dirty="0">
                <a:solidFill>
                  <a:srgbClr val="444444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5042" y="2043579"/>
            <a:ext cx="523544" cy="5235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66800" y="3185341"/>
            <a:ext cx="217043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>
              <a:lnSpc>
                <a:spcPct val="121500"/>
              </a:lnSpc>
              <a:spcBef>
                <a:spcPts val="95"/>
              </a:spcBef>
            </a:pPr>
            <a:r>
              <a:rPr sz="2800" b="1" spc="-210" dirty="0">
                <a:solidFill>
                  <a:srgbClr val="00882B"/>
                </a:solidFill>
                <a:latin typeface="Arial"/>
                <a:cs typeface="Arial"/>
              </a:rPr>
              <a:t>BACKWARDS </a:t>
            </a:r>
            <a:r>
              <a:rPr sz="2800" b="1" spc="-175" dirty="0">
                <a:solidFill>
                  <a:srgbClr val="00882B"/>
                </a:solidFill>
                <a:latin typeface="Arial"/>
                <a:cs typeface="Arial"/>
              </a:rPr>
              <a:t>COMPATIBLE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023132" y="8602715"/>
            <a:ext cx="4072254" cy="1126490"/>
            <a:chOff x="13023132" y="8602715"/>
            <a:chExt cx="4072254" cy="11264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3142" y="8602715"/>
              <a:ext cx="4071827" cy="8460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3132" y="9382502"/>
              <a:ext cx="4071827" cy="3464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2171" y="8805711"/>
              <a:ext cx="272243" cy="2722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93442" y="8340322"/>
            <a:ext cx="3404235" cy="165163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52425" rIns="0" bIns="0" rtlCol="0">
            <a:spAutoFit/>
          </a:bodyPr>
          <a:lstStyle/>
          <a:p>
            <a:pPr marL="1188085" marR="267335" indent="-913765">
              <a:lnSpc>
                <a:spcPct val="113599"/>
              </a:lnSpc>
              <a:spcBef>
                <a:spcPts val="2775"/>
              </a:spcBef>
            </a:pP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600" b="1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444444"/>
                </a:solidFill>
                <a:latin typeface="Arial"/>
                <a:cs typeface="Arial"/>
              </a:rPr>
              <a:t>JavaScript </a:t>
            </a:r>
            <a:r>
              <a:rPr sz="2600" b="1" spc="-1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83339" y="8309558"/>
            <a:ext cx="5095875" cy="1019810"/>
            <a:chOff x="7483339" y="8309558"/>
            <a:chExt cx="5095875" cy="1019810"/>
          </a:xfrm>
        </p:grpSpPr>
        <p:sp>
          <p:nvSpPr>
            <p:cNvPr id="19" name="object 19"/>
            <p:cNvSpPr/>
            <p:nvPr/>
          </p:nvSpPr>
          <p:spPr>
            <a:xfrm>
              <a:off x="7525249" y="9165836"/>
              <a:ext cx="4768850" cy="0"/>
            </a:xfrm>
            <a:custGeom>
              <a:avLst/>
              <a:gdLst/>
              <a:ahLst/>
              <a:cxnLst/>
              <a:rect l="l" t="t" r="r" b="b"/>
              <a:pathLst>
                <a:path w="4768850">
                  <a:moveTo>
                    <a:pt x="4768784" y="0"/>
                  </a:moveTo>
                  <a:lnTo>
                    <a:pt x="4726901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52150" y="900249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3227" y="8309558"/>
              <a:ext cx="523544" cy="5235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992977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30" dirty="0">
                <a:solidFill>
                  <a:srgbClr val="444444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656643" y="10242643"/>
            <a:ext cx="79438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30" dirty="0">
                <a:solidFill>
                  <a:srgbClr val="444444"/>
                </a:solidFill>
                <a:latin typeface="Arial"/>
                <a:cs typeface="Arial"/>
              </a:rPr>
              <a:t>2089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02067" y="9452771"/>
            <a:ext cx="271653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21500"/>
              </a:lnSpc>
              <a:spcBef>
                <a:spcPts val="95"/>
              </a:spcBef>
            </a:pPr>
            <a:r>
              <a:rPr sz="2800" b="1" spc="-175" dirty="0">
                <a:solidFill>
                  <a:srgbClr val="C82506"/>
                </a:solidFill>
                <a:latin typeface="Arial"/>
                <a:cs typeface="Arial"/>
              </a:rPr>
              <a:t>NOT</a:t>
            </a:r>
            <a:r>
              <a:rPr sz="2800" b="1" spc="-65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185" dirty="0">
                <a:solidFill>
                  <a:srgbClr val="C82506"/>
                </a:solidFill>
                <a:latin typeface="Arial"/>
                <a:cs typeface="Arial"/>
              </a:rPr>
              <a:t>FORWARDS </a:t>
            </a:r>
            <a:r>
              <a:rPr sz="2800" b="1" spc="-75" dirty="0">
                <a:solidFill>
                  <a:srgbClr val="C82506"/>
                </a:solidFill>
                <a:latin typeface="Arial"/>
                <a:cs typeface="Arial"/>
              </a:rPr>
              <a:t>COMPATIBLE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69984" y="8259133"/>
            <a:ext cx="2364740" cy="2364105"/>
          </a:xfrm>
          <a:custGeom>
            <a:avLst/>
            <a:gdLst/>
            <a:ahLst/>
            <a:cxnLst/>
            <a:rect l="l" t="t" r="r" b="b"/>
            <a:pathLst>
              <a:path w="2364740" h="2364104">
                <a:moveTo>
                  <a:pt x="2364117" y="59232"/>
                </a:moveTo>
                <a:lnTo>
                  <a:pt x="2304885" y="0"/>
                </a:lnTo>
                <a:lnTo>
                  <a:pt x="1182052" y="1122832"/>
                </a:lnTo>
                <a:lnTo>
                  <a:pt x="59232" y="0"/>
                </a:lnTo>
                <a:lnTo>
                  <a:pt x="0" y="59232"/>
                </a:lnTo>
                <a:lnTo>
                  <a:pt x="1122819" y="1182052"/>
                </a:lnTo>
                <a:lnTo>
                  <a:pt x="0" y="2304872"/>
                </a:lnTo>
                <a:lnTo>
                  <a:pt x="59232" y="2364105"/>
                </a:lnTo>
                <a:lnTo>
                  <a:pt x="1182052" y="1241285"/>
                </a:lnTo>
                <a:lnTo>
                  <a:pt x="2304885" y="2364105"/>
                </a:lnTo>
                <a:lnTo>
                  <a:pt x="2364105" y="2304872"/>
                </a:lnTo>
                <a:lnTo>
                  <a:pt x="1241285" y="1182065"/>
                </a:lnTo>
                <a:lnTo>
                  <a:pt x="2364117" y="5923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417001" y="5142218"/>
            <a:ext cx="7270115" cy="2704465"/>
            <a:chOff x="6417001" y="5142218"/>
            <a:chExt cx="7270115" cy="270446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7001" y="5142218"/>
              <a:ext cx="7270096" cy="27044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9963" y="5613735"/>
              <a:ext cx="5804173" cy="123850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447685" y="5891504"/>
            <a:ext cx="6763405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00150" algn="l"/>
                <a:tab pos="2519045" algn="l"/>
                <a:tab pos="3372485" algn="l"/>
              </a:tabLst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DON’T</a:t>
            </a:r>
            <a:r>
              <a:rPr lang="en-US" sz="41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BREAK</a:t>
            </a:r>
            <a:r>
              <a:rPr lang="en-US" sz="41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THE</a:t>
            </a:r>
            <a:r>
              <a:rPr lang="en-US" sz="41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WEB!</a:t>
            </a:r>
            <a:endParaRPr sz="4100" dirty="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613762" y="4866435"/>
            <a:ext cx="6122035" cy="2921635"/>
            <a:chOff x="13613762" y="4866435"/>
            <a:chExt cx="6122035" cy="2921635"/>
          </a:xfrm>
        </p:grpSpPr>
        <p:sp>
          <p:nvSpPr>
            <p:cNvPr id="31" name="object 31"/>
            <p:cNvSpPr/>
            <p:nvPr/>
          </p:nvSpPr>
          <p:spPr>
            <a:xfrm>
              <a:off x="13613762" y="4866435"/>
              <a:ext cx="6122035" cy="2921635"/>
            </a:xfrm>
            <a:custGeom>
              <a:avLst/>
              <a:gdLst/>
              <a:ahLst/>
              <a:cxnLst/>
              <a:rect l="l" t="t" r="r" b="b"/>
              <a:pathLst>
                <a:path w="6122034" h="2921634">
                  <a:moveTo>
                    <a:pt x="6121469" y="0"/>
                  </a:moveTo>
                  <a:lnTo>
                    <a:pt x="0" y="0"/>
                  </a:lnTo>
                  <a:lnTo>
                    <a:pt x="0" y="2921579"/>
                  </a:lnTo>
                  <a:lnTo>
                    <a:pt x="6121469" y="2921579"/>
                  </a:lnTo>
                  <a:lnTo>
                    <a:pt x="612146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310108"/>
              <a:ext cx="282713" cy="2827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5925796"/>
              <a:ext cx="282713" cy="2827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4072" y="7031522"/>
              <a:ext cx="282713" cy="28271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613762" y="4866435"/>
            <a:ext cx="6122035" cy="29216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009015" marR="722630">
              <a:lnSpc>
                <a:spcPct val="164900"/>
              </a:lnSpc>
              <a:spcBef>
                <a:spcPts val="1305"/>
              </a:spcBef>
            </a:pP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Old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features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0" dirty="0">
                <a:solidFill>
                  <a:srgbClr val="444444"/>
                </a:solidFill>
                <a:latin typeface="Arial"/>
                <a:cs typeface="Arial"/>
              </a:rPr>
              <a:t>never</a:t>
            </a:r>
            <a:r>
              <a:rPr sz="245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removed;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really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versions,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0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endParaRPr sz="2450" dirty="0">
              <a:latin typeface="Arial"/>
              <a:cs typeface="Arial"/>
            </a:endParaRPr>
          </a:p>
          <a:p>
            <a:pPr marL="1009015">
              <a:lnSpc>
                <a:spcPct val="100000"/>
              </a:lnSpc>
              <a:spcBef>
                <a:spcPts val="915"/>
              </a:spcBef>
            </a:pP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incremental 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updates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(releases)</a:t>
            </a:r>
            <a:endParaRPr sz="2450" dirty="0">
              <a:latin typeface="Arial"/>
              <a:cs typeface="Arial"/>
            </a:endParaRPr>
          </a:p>
          <a:p>
            <a:pPr marL="1009015">
              <a:lnSpc>
                <a:spcPct val="100000"/>
              </a:lnSpc>
              <a:spcBef>
                <a:spcPts val="1910"/>
              </a:spcBef>
            </a:pP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Websites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keep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working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Arial"/>
                <a:cs typeface="Arial"/>
              </a:rPr>
              <a:t>forever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2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1E92-13BC-A06C-B059-AB9B7EBB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09" y="259543"/>
            <a:ext cx="15392341" cy="1523494"/>
          </a:xfrm>
        </p:spPr>
        <p:txBody>
          <a:bodyPr/>
          <a:lstStyle/>
          <a:p>
            <a:r>
              <a:rPr lang="en-US" dirty="0"/>
              <a:t>HOW TO USE MODERN JAVASCRIPT TODAY</a:t>
            </a:r>
          </a:p>
        </p:txBody>
      </p:sp>
      <p:sp>
        <p:nvSpPr>
          <p:cNvPr id="4" name="object 28">
            <a:extLst>
              <a:ext uri="{FF2B5EF4-FFF2-40B4-BE49-F238E27FC236}">
                <a16:creationId xmlns:a16="http://schemas.microsoft.com/office/drawing/2014/main" id="{755164F2-D08A-5754-A4E8-C8889A203E0D}"/>
              </a:ext>
            </a:extLst>
          </p:cNvPr>
          <p:cNvSpPr txBox="1">
            <a:spLocks/>
          </p:cNvSpPr>
          <p:nvPr/>
        </p:nvSpPr>
        <p:spPr>
          <a:xfrm>
            <a:off x="343482" y="1472830"/>
            <a:ext cx="18471567" cy="2456057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>
            <a:lvl1pPr marL="0">
              <a:defRPr sz="2300" b="0" i="0">
                <a:solidFill>
                  <a:srgbClr val="444444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"/>
              </a:spcBef>
            </a:pPr>
            <a:endParaRPr lang="en-US" sz="4800" dirty="0">
              <a:latin typeface="Times New Roman"/>
              <a:cs typeface="Times New Roman"/>
            </a:endParaRPr>
          </a:p>
          <a:p>
            <a:pPr marL="1245235"/>
            <a:r>
              <a:rPr lang="en-US" sz="3200" b="1" spc="-100" dirty="0"/>
              <a:t>During</a:t>
            </a:r>
            <a:r>
              <a:rPr lang="en-US" sz="3200" b="1" spc="-45" dirty="0"/>
              <a:t> </a:t>
            </a:r>
            <a:r>
              <a:rPr lang="en-US" sz="3200" b="1" spc="-75" dirty="0"/>
              <a:t>development:</a:t>
            </a:r>
            <a:r>
              <a:rPr lang="en-US" sz="3200" b="1" spc="-65" dirty="0"/>
              <a:t> </a:t>
            </a:r>
            <a:r>
              <a:rPr lang="en-US" sz="3200" dirty="0"/>
              <a:t>Simply</a:t>
            </a:r>
            <a:r>
              <a:rPr lang="en-US" sz="3200" spc="-60" dirty="0"/>
              <a:t> </a:t>
            </a:r>
            <a:r>
              <a:rPr lang="en-US" sz="3200" dirty="0"/>
              <a:t>use</a:t>
            </a:r>
            <a:r>
              <a:rPr lang="en-US" sz="3200" spc="-65" dirty="0"/>
              <a:t> </a:t>
            </a:r>
            <a:r>
              <a:rPr lang="en-US" sz="3200" dirty="0"/>
              <a:t>the</a:t>
            </a:r>
            <a:r>
              <a:rPr lang="en-US" sz="3200" spc="-60" dirty="0"/>
              <a:t> </a:t>
            </a:r>
            <a:r>
              <a:rPr lang="en-US" sz="3200" dirty="0"/>
              <a:t>latest</a:t>
            </a:r>
            <a:r>
              <a:rPr lang="en-US" sz="3200" spc="-60" dirty="0"/>
              <a:t> </a:t>
            </a:r>
            <a:r>
              <a:rPr lang="en-US" sz="3200" spc="-40" dirty="0"/>
              <a:t>Google</a:t>
            </a:r>
            <a:r>
              <a:rPr lang="en-US" sz="3200" spc="-65" dirty="0"/>
              <a:t> </a:t>
            </a:r>
            <a:r>
              <a:rPr lang="en-US" sz="3200" spc="-10" dirty="0"/>
              <a:t>Chrome!</a:t>
            </a:r>
          </a:p>
          <a:p>
            <a:pPr marL="1245235" marR="678180">
              <a:lnSpc>
                <a:spcPct val="131200"/>
              </a:lnSpc>
            </a:pPr>
            <a:r>
              <a:rPr lang="en-US" sz="3200" b="1" spc="-100" dirty="0"/>
              <a:t>During</a:t>
            </a:r>
            <a:r>
              <a:rPr lang="en-US" sz="3200" b="1" spc="-45" dirty="0"/>
              <a:t> </a:t>
            </a:r>
            <a:r>
              <a:rPr lang="en-US" sz="3200" b="1" spc="-85" dirty="0"/>
              <a:t>production:</a:t>
            </a:r>
            <a:r>
              <a:rPr lang="en-US" sz="3200" b="1" spc="-70" dirty="0"/>
              <a:t> </a:t>
            </a:r>
            <a:r>
              <a:rPr lang="en-US" sz="3200" spc="-60" dirty="0"/>
              <a:t>Use </a:t>
            </a:r>
            <a:r>
              <a:rPr lang="en-US" sz="3200" spc="-45" dirty="0"/>
              <a:t>Babel</a:t>
            </a:r>
            <a:r>
              <a:rPr lang="en-US" sz="3200" spc="-60" dirty="0"/>
              <a:t> </a:t>
            </a:r>
            <a:r>
              <a:rPr lang="en-US" sz="3200" spc="60" dirty="0"/>
              <a:t>to</a:t>
            </a:r>
            <a:r>
              <a:rPr lang="en-US" sz="3200" spc="-65" dirty="0"/>
              <a:t> </a:t>
            </a:r>
            <a:r>
              <a:rPr lang="en-US" sz="3200" dirty="0" err="1"/>
              <a:t>transpile</a:t>
            </a:r>
            <a:r>
              <a:rPr lang="en-US" sz="3200" spc="-60" dirty="0"/>
              <a:t> </a:t>
            </a:r>
            <a:r>
              <a:rPr lang="en-US" sz="3200" dirty="0"/>
              <a:t>and</a:t>
            </a:r>
            <a:r>
              <a:rPr lang="en-US" sz="3200" spc="-60" dirty="0"/>
              <a:t> </a:t>
            </a:r>
            <a:r>
              <a:rPr lang="en-US" sz="3200" dirty="0" err="1"/>
              <a:t>polyfill</a:t>
            </a:r>
            <a:r>
              <a:rPr lang="en-US" sz="3200" spc="-60" dirty="0"/>
              <a:t> </a:t>
            </a:r>
            <a:r>
              <a:rPr lang="en-US" sz="3200" dirty="0"/>
              <a:t>your</a:t>
            </a:r>
            <a:r>
              <a:rPr lang="en-US" sz="3200" spc="-60" dirty="0"/>
              <a:t> </a:t>
            </a:r>
            <a:r>
              <a:rPr lang="en-US" sz="3200" dirty="0"/>
              <a:t>code</a:t>
            </a:r>
            <a:r>
              <a:rPr lang="en-US" sz="3200" spc="-65" dirty="0"/>
              <a:t> </a:t>
            </a:r>
            <a:r>
              <a:rPr lang="en-US" sz="3200" spc="-10" dirty="0"/>
              <a:t>(converting </a:t>
            </a:r>
            <a:r>
              <a:rPr lang="en-US" sz="3200" dirty="0"/>
              <a:t>back</a:t>
            </a:r>
            <a:r>
              <a:rPr lang="en-US" sz="3200" spc="-25" dirty="0"/>
              <a:t> </a:t>
            </a:r>
            <a:r>
              <a:rPr lang="en-US" sz="3200" spc="60" dirty="0"/>
              <a:t>to</a:t>
            </a:r>
            <a:r>
              <a:rPr lang="en-US" sz="3200" spc="-20" dirty="0"/>
              <a:t> </a:t>
            </a:r>
            <a:r>
              <a:rPr lang="en-US" sz="3200" spc="-135" dirty="0"/>
              <a:t>ES5</a:t>
            </a:r>
            <a:r>
              <a:rPr lang="en-US" sz="3200" spc="-20" dirty="0"/>
              <a:t> </a:t>
            </a:r>
            <a:r>
              <a:rPr lang="en-US" sz="3200" spc="60" dirty="0"/>
              <a:t>to</a:t>
            </a:r>
            <a:r>
              <a:rPr lang="en-US" sz="3200" spc="-20" dirty="0"/>
              <a:t> ensure </a:t>
            </a:r>
            <a:r>
              <a:rPr lang="en-US" sz="3200" dirty="0"/>
              <a:t>browser</a:t>
            </a:r>
            <a:r>
              <a:rPr lang="en-US" sz="3200" spc="-20" dirty="0"/>
              <a:t> </a:t>
            </a:r>
            <a:r>
              <a:rPr lang="en-US" sz="3200" dirty="0"/>
              <a:t>compatibility</a:t>
            </a:r>
            <a:r>
              <a:rPr lang="en-US" sz="3200" spc="-20" dirty="0"/>
              <a:t> </a:t>
            </a:r>
            <a:r>
              <a:rPr lang="en-US" sz="3200" spc="50" dirty="0"/>
              <a:t>for</a:t>
            </a:r>
            <a:r>
              <a:rPr lang="en-US" sz="3200" spc="-25" dirty="0"/>
              <a:t> </a:t>
            </a:r>
            <a:r>
              <a:rPr lang="en-US" sz="3200" dirty="0"/>
              <a:t>all</a:t>
            </a:r>
            <a:r>
              <a:rPr lang="en-US" sz="3200" spc="-20" dirty="0"/>
              <a:t> </a:t>
            </a:r>
            <a:r>
              <a:rPr lang="en-US" sz="3200" spc="-10" dirty="0"/>
              <a:t>users).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FE460-8B38-53AF-59B6-856664C9CC47}"/>
              </a:ext>
            </a:extLst>
          </p:cNvPr>
          <p:cNvGrpSpPr/>
          <p:nvPr/>
        </p:nvGrpSpPr>
        <p:grpSpPr>
          <a:xfrm>
            <a:off x="1670050" y="3928887"/>
            <a:ext cx="15351054" cy="1404231"/>
            <a:chOff x="1463921" y="4751763"/>
            <a:chExt cx="15351054" cy="1404231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B01D4FE-C853-8EE6-001D-D9B472A9F3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5515" y="5158276"/>
              <a:ext cx="282713" cy="282713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DD97178-90B8-2A36-C011-E6E58B62C77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5515" y="5738598"/>
              <a:ext cx="282713" cy="282713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7BE23AA-4DB0-8297-7538-DD7C81243958}"/>
                </a:ext>
              </a:extLst>
            </p:cNvPr>
            <p:cNvSpPr txBox="1"/>
            <p:nvPr/>
          </p:nvSpPr>
          <p:spPr>
            <a:xfrm>
              <a:off x="6166799" y="4751763"/>
              <a:ext cx="10648176" cy="1404231"/>
            </a:xfrm>
            <a:prstGeom prst="rect">
              <a:avLst/>
            </a:prstGeom>
          </p:spPr>
          <p:txBody>
            <a:bodyPr vert="horz" wrap="square" lIns="0" tIns="21209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670"/>
                </a:spcBef>
              </a:pP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Fully</a:t>
              </a:r>
              <a:r>
                <a:rPr sz="3200" spc="-60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supported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in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all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browsers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(down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spc="60" dirty="0">
                  <a:solidFill>
                    <a:srgbClr val="444444"/>
                  </a:solidFill>
                  <a:latin typeface="Arial"/>
                  <a:cs typeface="Arial"/>
                </a:rPr>
                <a:t>to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spc="-120" dirty="0">
                  <a:solidFill>
                    <a:srgbClr val="444444"/>
                  </a:solidFill>
                  <a:latin typeface="Arial"/>
                  <a:cs typeface="Arial"/>
                </a:rPr>
                <a:t>IE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444444"/>
                  </a:solidFill>
                  <a:latin typeface="Arial"/>
                  <a:cs typeface="Arial"/>
                </a:rPr>
                <a:t>9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spc="70" dirty="0">
                  <a:solidFill>
                    <a:srgbClr val="444444"/>
                  </a:solidFill>
                  <a:latin typeface="Arial"/>
                  <a:cs typeface="Arial"/>
                </a:rPr>
                <a:t>from</a:t>
              </a:r>
              <a:r>
                <a:rPr sz="3200" spc="-55" dirty="0">
                  <a:solidFill>
                    <a:srgbClr val="444444"/>
                  </a:solidFill>
                  <a:latin typeface="Arial"/>
                  <a:cs typeface="Arial"/>
                </a:rPr>
                <a:t> </a:t>
              </a:r>
              <a:r>
                <a:rPr sz="3200" spc="-10" dirty="0">
                  <a:solidFill>
                    <a:srgbClr val="444444"/>
                  </a:solidFill>
                  <a:latin typeface="Arial"/>
                  <a:cs typeface="Arial"/>
                </a:rPr>
                <a:t>2011);</a:t>
              </a:r>
              <a:endParaRPr sz="3200" dirty="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1580"/>
                </a:spcBef>
              </a:pPr>
              <a:r>
                <a:rPr sz="3200" spc="-25" dirty="0">
                  <a:solidFill>
                    <a:srgbClr val="00882B"/>
                  </a:solidFill>
                  <a:latin typeface="Arial"/>
                  <a:cs typeface="Arial"/>
                </a:rPr>
                <a:t>Ready</a:t>
              </a:r>
              <a:r>
                <a:rPr sz="3200" spc="-75" dirty="0">
                  <a:solidFill>
                    <a:srgbClr val="00882B"/>
                  </a:solidFill>
                  <a:latin typeface="Arial"/>
                  <a:cs typeface="Arial"/>
                </a:rPr>
                <a:t> </a:t>
              </a:r>
              <a:r>
                <a:rPr sz="3200" spc="95" dirty="0">
                  <a:solidFill>
                    <a:srgbClr val="00882B"/>
                  </a:solidFill>
                  <a:latin typeface="Arial"/>
                  <a:cs typeface="Arial"/>
                </a:rPr>
                <a:t>to</a:t>
              </a:r>
              <a:r>
                <a:rPr sz="3200" spc="-70" dirty="0">
                  <a:solidFill>
                    <a:srgbClr val="00882B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00882B"/>
                  </a:solidFill>
                  <a:latin typeface="Arial"/>
                  <a:cs typeface="Arial"/>
                </a:rPr>
                <a:t>be</a:t>
              </a:r>
              <a:r>
                <a:rPr sz="3200" spc="-70" dirty="0">
                  <a:solidFill>
                    <a:srgbClr val="00882B"/>
                  </a:solidFill>
                  <a:latin typeface="Arial"/>
                  <a:cs typeface="Arial"/>
                </a:rPr>
                <a:t> </a:t>
              </a:r>
              <a:r>
                <a:rPr sz="3200" dirty="0">
                  <a:solidFill>
                    <a:srgbClr val="00882B"/>
                  </a:solidFill>
                  <a:latin typeface="Arial"/>
                  <a:cs typeface="Arial"/>
                </a:rPr>
                <a:t>used</a:t>
              </a:r>
              <a:r>
                <a:rPr sz="3200" spc="-70" dirty="0">
                  <a:solidFill>
                    <a:srgbClr val="00882B"/>
                  </a:solidFill>
                  <a:latin typeface="Arial"/>
                  <a:cs typeface="Arial"/>
                </a:rPr>
                <a:t> </a:t>
              </a:r>
              <a:r>
                <a:rPr sz="3200" spc="-10" dirty="0">
                  <a:solidFill>
                    <a:srgbClr val="00882B"/>
                  </a:solidFill>
                  <a:latin typeface="Arial"/>
                  <a:cs typeface="Arial"/>
                </a:rPr>
                <a:t>today</a:t>
              </a:r>
              <a:endParaRPr sz="3200" dirty="0">
                <a:latin typeface="Arial"/>
                <a:cs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5485402-B4D4-D010-08EC-3194018E33FB}"/>
                </a:ext>
              </a:extLst>
            </p:cNvPr>
            <p:cNvSpPr txBox="1"/>
            <p:nvPr/>
          </p:nvSpPr>
          <p:spPr>
            <a:xfrm>
              <a:off x="1463921" y="5187705"/>
              <a:ext cx="3032760" cy="841375"/>
            </a:xfrm>
            <a:prstGeom prst="rect">
              <a:avLst/>
            </a:prstGeom>
            <a:solidFill>
              <a:srgbClr val="F4DB1D"/>
            </a:solidFill>
          </p:spPr>
          <p:txBody>
            <a:bodyPr vert="horz" wrap="square" lIns="0" tIns="2279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795"/>
                </a:spcBef>
              </a:pPr>
              <a:r>
                <a:rPr sz="2600" b="1" spc="-25" dirty="0">
                  <a:solidFill>
                    <a:srgbClr val="444444"/>
                  </a:solidFill>
                  <a:latin typeface="Arial"/>
                  <a:cs typeface="Arial"/>
                </a:rPr>
                <a:t>ES5</a:t>
              </a:r>
              <a:endParaRPr sz="2600" dirty="0">
                <a:latin typeface="Arial"/>
                <a:cs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0B594E-5D51-62E5-9A71-EF96A65302C4}"/>
              </a:ext>
            </a:extLst>
          </p:cNvPr>
          <p:cNvSpPr txBox="1"/>
          <p:nvPr/>
        </p:nvSpPr>
        <p:spPr>
          <a:xfrm>
            <a:off x="6372928" y="5403737"/>
            <a:ext cx="15884454" cy="2024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223895">
              <a:lnSpc>
                <a:spcPct val="153700"/>
              </a:lnSpc>
              <a:spcBef>
                <a:spcPts val="95"/>
              </a:spcBef>
            </a:pPr>
            <a:r>
              <a:rPr lang="en-US" sz="2800" b="1" spc="-100" dirty="0">
                <a:solidFill>
                  <a:srgbClr val="444444"/>
                </a:solidFill>
                <a:latin typeface="Arial"/>
                <a:cs typeface="Arial"/>
              </a:rPr>
              <a:t>ES6+</a:t>
            </a:r>
            <a:r>
              <a:rPr lang="en-US" sz="2800" spc="-10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lang="en-US"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spc="-50" dirty="0">
                <a:solidFill>
                  <a:srgbClr val="444444"/>
                </a:solidFill>
                <a:latin typeface="Arial"/>
                <a:cs typeface="Arial"/>
              </a:rPr>
              <a:t>Well,</a:t>
            </a:r>
            <a:r>
              <a:rPr lang="en-US"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444444"/>
                </a:solidFill>
                <a:latin typeface="Arial"/>
                <a:cs typeface="Arial"/>
              </a:rPr>
              <a:t>supported</a:t>
            </a:r>
            <a:r>
              <a:rPr lang="en-US"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lang="en-US"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lang="en-US"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b="1" spc="-100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lang="en-US" sz="28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spc="-10" dirty="0">
                <a:solidFill>
                  <a:srgbClr val="444444"/>
                </a:solidFill>
                <a:latin typeface="Arial"/>
                <a:cs typeface="Arial"/>
              </a:rPr>
              <a:t>browsers; </a:t>
            </a:r>
            <a:r>
              <a:rPr lang="en-US" sz="2800" dirty="0">
                <a:solidFill>
                  <a:srgbClr val="444444"/>
                </a:solidFill>
                <a:latin typeface="Arial"/>
                <a:cs typeface="Arial"/>
              </a:rPr>
              <a:t>No support</a:t>
            </a:r>
            <a:r>
              <a:rPr lang="en-US"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444444"/>
                </a:solidFill>
                <a:latin typeface="Arial"/>
                <a:cs typeface="Arial"/>
              </a:rPr>
              <a:t>in </a:t>
            </a:r>
            <a:r>
              <a:rPr lang="en-US" sz="2800" b="1" spc="-85" dirty="0">
                <a:solidFill>
                  <a:srgbClr val="444444"/>
                </a:solidFill>
                <a:latin typeface="Arial"/>
                <a:cs typeface="Arial"/>
              </a:rPr>
              <a:t>older</a:t>
            </a:r>
            <a:r>
              <a:rPr lang="en-US" sz="2800" b="1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2800" spc="-10" dirty="0">
                <a:solidFill>
                  <a:srgbClr val="444444"/>
                </a:solidFill>
                <a:latin typeface="Arial"/>
                <a:cs typeface="Arial"/>
              </a:rPr>
              <a:t>browsers;</a:t>
            </a:r>
          </a:p>
          <a:p>
            <a:pPr marL="12700" marR="3223895">
              <a:lnSpc>
                <a:spcPct val="153700"/>
              </a:lnSpc>
              <a:spcBef>
                <a:spcPts val="95"/>
              </a:spcBef>
            </a:pPr>
            <a:r>
              <a:rPr lang="en-US" sz="2800" spc="-45" dirty="0">
                <a:solidFill>
                  <a:srgbClr val="00882B"/>
                </a:solidFill>
                <a:latin typeface="Arial"/>
                <a:cs typeface="Arial"/>
              </a:rPr>
              <a:t>Can</a:t>
            </a:r>
            <a:r>
              <a:rPr lang="en-US" sz="2800" spc="-3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882B"/>
                </a:solidFill>
                <a:latin typeface="Arial"/>
                <a:cs typeface="Arial"/>
              </a:rPr>
              <a:t>use</a:t>
            </a:r>
            <a:r>
              <a:rPr lang="en-US" sz="2800" spc="-3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b="1" spc="-50" dirty="0">
                <a:solidFill>
                  <a:srgbClr val="00882B"/>
                </a:solidFill>
                <a:latin typeface="Arial"/>
                <a:cs typeface="Arial"/>
              </a:rPr>
              <a:t>most</a:t>
            </a:r>
            <a:r>
              <a:rPr lang="en-US" sz="2800" b="1" spc="-3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882B"/>
                </a:solidFill>
                <a:latin typeface="Arial"/>
                <a:cs typeface="Arial"/>
              </a:rPr>
              <a:t>features</a:t>
            </a:r>
            <a:r>
              <a:rPr lang="en-US" sz="2800" spc="-3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spc="50" dirty="0">
                <a:solidFill>
                  <a:srgbClr val="00882B"/>
                </a:solidFill>
                <a:latin typeface="Arial"/>
                <a:cs typeface="Arial"/>
              </a:rPr>
              <a:t>in</a:t>
            </a:r>
            <a:r>
              <a:rPr lang="en-US" sz="2800" spc="-3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spc="55" dirty="0">
                <a:solidFill>
                  <a:srgbClr val="00882B"/>
                </a:solidFill>
                <a:latin typeface="Arial"/>
                <a:cs typeface="Arial"/>
              </a:rPr>
              <a:t>production</a:t>
            </a:r>
            <a:r>
              <a:rPr lang="en-US" sz="2800" spc="-3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spc="90" dirty="0">
                <a:solidFill>
                  <a:srgbClr val="00882B"/>
                </a:solidFill>
                <a:latin typeface="Arial"/>
                <a:cs typeface="Arial"/>
              </a:rPr>
              <a:t>with</a:t>
            </a:r>
            <a:r>
              <a:rPr lang="en-US" sz="2800" spc="-3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spc="55" dirty="0" err="1">
                <a:solidFill>
                  <a:srgbClr val="00882B"/>
                </a:solidFill>
                <a:latin typeface="Arial"/>
                <a:cs typeface="Arial"/>
              </a:rPr>
              <a:t>transpiling</a:t>
            </a:r>
            <a:r>
              <a:rPr lang="en-US" sz="2800" spc="-3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882B"/>
                </a:solidFill>
                <a:latin typeface="Arial"/>
                <a:cs typeface="Arial"/>
              </a:rPr>
              <a:t>and</a:t>
            </a:r>
            <a:r>
              <a:rPr lang="en-US" sz="2800" spc="-3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lang="en-US" sz="2800" spc="55" dirty="0" err="1">
                <a:solidFill>
                  <a:srgbClr val="00882B"/>
                </a:solidFill>
                <a:latin typeface="Arial"/>
                <a:cs typeface="Arial"/>
              </a:rPr>
              <a:t>polyfilling</a:t>
            </a:r>
            <a:endParaRPr lang="en-US" sz="2800" dirty="0">
              <a:latin typeface="Arial"/>
              <a:cs typeface="Arial"/>
            </a:endParaRPr>
          </a:p>
          <a:p>
            <a:pPr marL="12700" marR="3223895">
              <a:lnSpc>
                <a:spcPct val="153700"/>
              </a:lnSpc>
              <a:spcBef>
                <a:spcPts val="95"/>
              </a:spcBef>
            </a:pP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A06912C6-CE28-DCCA-8996-F0AE3CE3E3E8}"/>
              </a:ext>
            </a:extLst>
          </p:cNvPr>
          <p:cNvSpPr txBox="1"/>
          <p:nvPr/>
        </p:nvSpPr>
        <p:spPr>
          <a:xfrm>
            <a:off x="1639637" y="5621926"/>
            <a:ext cx="3032760" cy="182181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387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0"/>
              </a:spcBef>
            </a:pPr>
            <a:r>
              <a:rPr sz="2600" b="1" spc="-10" dirty="0">
                <a:solidFill>
                  <a:srgbClr val="444444"/>
                </a:solidFill>
                <a:latin typeface="Arial"/>
                <a:cs typeface="Arial"/>
              </a:rPr>
              <a:t>ES6/ES2015</a:t>
            </a:r>
            <a:endParaRPr sz="2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600" b="1" spc="605" dirty="0">
                <a:solidFill>
                  <a:srgbClr val="444444"/>
                </a:solidFill>
                <a:latin typeface="Arial"/>
                <a:cs typeface="Arial"/>
              </a:rPr>
              <a:t>↓</a:t>
            </a:r>
            <a:endParaRPr sz="2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600" b="1" spc="-10" dirty="0">
                <a:solidFill>
                  <a:srgbClr val="444444"/>
                </a:solidFill>
                <a:latin typeface="Arial"/>
                <a:cs typeface="Arial"/>
              </a:rPr>
              <a:t>ES2020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13" name="object 9">
            <a:extLst>
              <a:ext uri="{FF2B5EF4-FFF2-40B4-BE49-F238E27FC236}">
                <a16:creationId xmlns:a16="http://schemas.microsoft.com/office/drawing/2014/main" id="{4DAC05E8-4E0A-D975-1D54-FACDE5EB54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8512" y="5621926"/>
            <a:ext cx="282713" cy="282713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56CD9855-7864-5FD4-0C3F-410808CB7B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5141" y="6250120"/>
            <a:ext cx="282713" cy="282713"/>
          </a:xfrm>
          <a:prstGeom prst="rect">
            <a:avLst/>
          </a:prstGeom>
        </p:spPr>
      </p:pic>
      <p:pic>
        <p:nvPicPr>
          <p:cNvPr id="15" name="object 11">
            <a:extLst>
              <a:ext uri="{FF2B5EF4-FFF2-40B4-BE49-F238E27FC236}">
                <a16:creationId xmlns:a16="http://schemas.microsoft.com/office/drawing/2014/main" id="{E94DCE66-22A8-1753-E1B8-012E924520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6889" y="6854470"/>
            <a:ext cx="282713" cy="282713"/>
          </a:xfrm>
          <a:prstGeom prst="rect">
            <a:avLst/>
          </a:prstGeom>
        </p:spPr>
      </p:pic>
      <p:sp>
        <p:nvSpPr>
          <p:cNvPr id="16" name="object 18">
            <a:extLst>
              <a:ext uri="{FF2B5EF4-FFF2-40B4-BE49-F238E27FC236}">
                <a16:creationId xmlns:a16="http://schemas.microsoft.com/office/drawing/2014/main" id="{E8CB5ADD-423A-5F75-62F2-49B06C8EA4FE}"/>
              </a:ext>
            </a:extLst>
          </p:cNvPr>
          <p:cNvSpPr txBox="1"/>
          <p:nvPr/>
        </p:nvSpPr>
        <p:spPr>
          <a:xfrm>
            <a:off x="1639637" y="7875337"/>
            <a:ext cx="3032760" cy="84137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27965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1795"/>
              </a:spcBef>
            </a:pP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ES2021</a:t>
            </a:r>
            <a:r>
              <a:rPr sz="2600" b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360" dirty="0">
                <a:solidFill>
                  <a:srgbClr val="444444"/>
                </a:solidFill>
                <a:latin typeface="Arial"/>
                <a:cs typeface="Arial"/>
              </a:rPr>
              <a:t>–</a:t>
            </a:r>
            <a:r>
              <a:rPr sz="2600" b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855" dirty="0">
                <a:solidFill>
                  <a:srgbClr val="444444"/>
                </a:solidFill>
                <a:latin typeface="Arial"/>
                <a:cs typeface="Arial"/>
              </a:rPr>
              <a:t>∞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539C8DA-644A-D9BC-4AC7-9FDD19E31896}"/>
              </a:ext>
            </a:extLst>
          </p:cNvPr>
          <p:cNvSpPr txBox="1"/>
          <p:nvPr/>
        </p:nvSpPr>
        <p:spPr>
          <a:xfrm>
            <a:off x="6350536" y="7494771"/>
            <a:ext cx="13270877" cy="2389116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200" b="1" spc="-95" dirty="0">
                <a:solidFill>
                  <a:srgbClr val="444444"/>
                </a:solidFill>
                <a:latin typeface="Arial"/>
                <a:cs typeface="Arial"/>
              </a:rPr>
              <a:t>ESNext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32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Future</a:t>
            </a:r>
            <a:r>
              <a:rPr sz="320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versions</a:t>
            </a:r>
            <a:r>
              <a:rPr sz="32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44444"/>
                </a:solidFill>
                <a:latin typeface="Arial"/>
                <a:cs typeface="Arial"/>
              </a:rPr>
              <a:t>language</a:t>
            </a:r>
            <a:r>
              <a:rPr sz="32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(new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feature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proposals</a:t>
            </a:r>
            <a:r>
              <a:rPr sz="32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reach</a:t>
            </a:r>
            <a:r>
              <a:rPr sz="320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Stage</a:t>
            </a:r>
            <a:r>
              <a:rPr sz="32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444444"/>
                </a:solidFill>
                <a:latin typeface="Arial"/>
                <a:cs typeface="Arial"/>
              </a:rPr>
              <a:t>4);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200" spc="-45" dirty="0">
                <a:solidFill>
                  <a:srgbClr val="F39019"/>
                </a:solidFill>
                <a:latin typeface="Arial"/>
                <a:cs typeface="Arial"/>
              </a:rPr>
              <a:t>Can</a:t>
            </a:r>
            <a:r>
              <a:rPr sz="3200" spc="-30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39019"/>
                </a:solidFill>
                <a:latin typeface="Arial"/>
                <a:cs typeface="Arial"/>
              </a:rPr>
              <a:t>already</a:t>
            </a:r>
            <a:r>
              <a:rPr sz="3200" spc="-25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39019"/>
                </a:solidFill>
                <a:latin typeface="Arial"/>
                <a:cs typeface="Arial"/>
              </a:rPr>
              <a:t>use</a:t>
            </a:r>
            <a:r>
              <a:rPr sz="3200" spc="-30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b="1" spc="-100" dirty="0">
                <a:solidFill>
                  <a:srgbClr val="F39019"/>
                </a:solidFill>
                <a:latin typeface="Arial"/>
                <a:cs typeface="Arial"/>
              </a:rPr>
              <a:t>some</a:t>
            </a:r>
            <a:r>
              <a:rPr sz="3200" b="1" spc="-25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39019"/>
                </a:solidFill>
                <a:latin typeface="Arial"/>
                <a:cs typeface="Arial"/>
              </a:rPr>
              <a:t>features</a:t>
            </a:r>
            <a:r>
              <a:rPr sz="3200" spc="-30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spc="50" dirty="0">
                <a:solidFill>
                  <a:srgbClr val="F39019"/>
                </a:solidFill>
                <a:latin typeface="Arial"/>
                <a:cs typeface="Arial"/>
              </a:rPr>
              <a:t>in</a:t>
            </a:r>
            <a:r>
              <a:rPr sz="3200" spc="-25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F39019"/>
                </a:solidFill>
                <a:latin typeface="Arial"/>
                <a:cs typeface="Arial"/>
              </a:rPr>
              <a:t>production</a:t>
            </a:r>
            <a:r>
              <a:rPr sz="3200" spc="-30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spc="90" dirty="0">
                <a:solidFill>
                  <a:srgbClr val="F39019"/>
                </a:solidFill>
                <a:latin typeface="Arial"/>
                <a:cs typeface="Arial"/>
              </a:rPr>
              <a:t>with</a:t>
            </a:r>
            <a:r>
              <a:rPr sz="3200" spc="-25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F39019"/>
                </a:solidFill>
                <a:latin typeface="Arial"/>
                <a:cs typeface="Arial"/>
              </a:rPr>
              <a:t>transpiling</a:t>
            </a:r>
            <a:r>
              <a:rPr sz="3200" spc="-30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39019"/>
                </a:solidFill>
                <a:latin typeface="Arial"/>
                <a:cs typeface="Arial"/>
              </a:rPr>
              <a:t>and</a:t>
            </a:r>
            <a:r>
              <a:rPr sz="3200" spc="-25" dirty="0">
                <a:solidFill>
                  <a:srgbClr val="F39019"/>
                </a:solidFill>
                <a:latin typeface="Arial"/>
                <a:cs typeface="Arial"/>
              </a:rPr>
              <a:t> </a:t>
            </a:r>
            <a:r>
              <a:rPr sz="3200" spc="45" dirty="0">
                <a:solidFill>
                  <a:srgbClr val="F39019"/>
                </a:solidFill>
                <a:latin typeface="Arial"/>
                <a:cs typeface="Arial"/>
              </a:rPr>
              <a:t>polyfilling.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2E57AA38-EB07-AFFB-B2D3-ADF2FCE33E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937" y="7788275"/>
            <a:ext cx="282713" cy="28271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AD83B26-0665-BAC6-894C-2F9EAABBE30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937" y="8362079"/>
            <a:ext cx="282713" cy="282713"/>
          </a:xfrm>
          <a:prstGeom prst="rect">
            <a:avLst/>
          </a:prstGeom>
        </p:spPr>
      </p:pic>
      <p:grpSp>
        <p:nvGrpSpPr>
          <p:cNvPr id="20" name="object 30">
            <a:extLst>
              <a:ext uri="{FF2B5EF4-FFF2-40B4-BE49-F238E27FC236}">
                <a16:creationId xmlns:a16="http://schemas.microsoft.com/office/drawing/2014/main" id="{6CD99F04-C271-7663-26E5-6A3BA3389F86}"/>
              </a:ext>
            </a:extLst>
          </p:cNvPr>
          <p:cNvGrpSpPr/>
          <p:nvPr/>
        </p:nvGrpSpPr>
        <p:grpSpPr>
          <a:xfrm>
            <a:off x="1870174" y="8520292"/>
            <a:ext cx="906179" cy="841375"/>
            <a:chOff x="2411207" y="10554727"/>
            <a:chExt cx="621665" cy="386080"/>
          </a:xfrm>
        </p:grpSpPr>
        <p:sp>
          <p:nvSpPr>
            <p:cNvPr id="21" name="object 31">
              <a:extLst>
                <a:ext uri="{FF2B5EF4-FFF2-40B4-BE49-F238E27FC236}">
                  <a16:creationId xmlns:a16="http://schemas.microsoft.com/office/drawing/2014/main" id="{D19941C7-09FB-B5B2-F4A4-7B7E87ACEEE9}"/>
                </a:ext>
              </a:extLst>
            </p:cNvPr>
            <p:cNvSpPr/>
            <p:nvPr/>
          </p:nvSpPr>
          <p:spPr>
            <a:xfrm>
              <a:off x="2488670" y="10702398"/>
              <a:ext cx="523240" cy="217170"/>
            </a:xfrm>
            <a:custGeom>
              <a:avLst/>
              <a:gdLst/>
              <a:ahLst/>
              <a:cxnLst/>
              <a:rect l="l" t="t" r="r" b="b"/>
              <a:pathLst>
                <a:path w="523239" h="217170">
                  <a:moveTo>
                    <a:pt x="522970" y="217128"/>
                  </a:moveTo>
                  <a:lnTo>
                    <a:pt x="459218" y="215687"/>
                  </a:lnTo>
                  <a:lnTo>
                    <a:pt x="399230" y="211521"/>
                  </a:lnTo>
                  <a:lnTo>
                    <a:pt x="343006" y="204630"/>
                  </a:lnTo>
                  <a:lnTo>
                    <a:pt x="290546" y="195014"/>
                  </a:lnTo>
                  <a:lnTo>
                    <a:pt x="241849" y="182673"/>
                  </a:lnTo>
                  <a:lnTo>
                    <a:pt x="196917" y="167608"/>
                  </a:lnTo>
                  <a:lnTo>
                    <a:pt x="155748" y="149818"/>
                  </a:lnTo>
                  <a:lnTo>
                    <a:pt x="118344" y="129303"/>
                  </a:lnTo>
                  <a:lnTo>
                    <a:pt x="84703" y="106063"/>
                  </a:lnTo>
                  <a:lnTo>
                    <a:pt x="54826" y="80099"/>
                  </a:lnTo>
                  <a:lnTo>
                    <a:pt x="28712" y="51410"/>
                  </a:lnTo>
                  <a:lnTo>
                    <a:pt x="6363" y="1999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2">
              <a:extLst>
                <a:ext uri="{FF2B5EF4-FFF2-40B4-BE49-F238E27FC236}">
                  <a16:creationId xmlns:a16="http://schemas.microsoft.com/office/drawing/2014/main" id="{393DC695-AAC0-4B98-03DF-9E10AC673881}"/>
                </a:ext>
              </a:extLst>
            </p:cNvPr>
            <p:cNvSpPr/>
            <p:nvPr/>
          </p:nvSpPr>
          <p:spPr>
            <a:xfrm>
              <a:off x="2411207" y="10554727"/>
              <a:ext cx="167640" cy="194310"/>
            </a:xfrm>
            <a:custGeom>
              <a:avLst/>
              <a:gdLst/>
              <a:ahLst/>
              <a:cxnLst/>
              <a:rect l="l" t="t" r="r" b="b"/>
              <a:pathLst>
                <a:path w="167639" h="194309">
                  <a:moveTo>
                    <a:pt x="30468" y="0"/>
                  </a:moveTo>
                  <a:lnTo>
                    <a:pt x="0" y="194299"/>
                  </a:lnTo>
                  <a:lnTo>
                    <a:pt x="167627" y="140954"/>
                  </a:lnTo>
                  <a:lnTo>
                    <a:pt x="3046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33">
            <a:extLst>
              <a:ext uri="{FF2B5EF4-FFF2-40B4-BE49-F238E27FC236}">
                <a16:creationId xmlns:a16="http://schemas.microsoft.com/office/drawing/2014/main" id="{DC20BCD0-4BED-6E34-7FFF-4A4DE1B301CF}"/>
              </a:ext>
            </a:extLst>
          </p:cNvPr>
          <p:cNvSpPr txBox="1"/>
          <p:nvPr/>
        </p:nvSpPr>
        <p:spPr>
          <a:xfrm>
            <a:off x="2889250" y="9148309"/>
            <a:ext cx="24422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Will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add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new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videos</a:t>
            </a:r>
            <a:endParaRPr sz="2150" dirty="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65066" y="1581732"/>
            <a:ext cx="3527556" cy="16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6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0036" y="6143773"/>
            <a:ext cx="15746414" cy="3829050"/>
            <a:chOff x="2787980" y="6614996"/>
            <a:chExt cx="14424025" cy="3829050"/>
          </a:xfrm>
        </p:grpSpPr>
        <p:sp>
          <p:nvSpPr>
            <p:cNvPr id="3" name="object 3"/>
            <p:cNvSpPr/>
            <p:nvPr/>
          </p:nvSpPr>
          <p:spPr>
            <a:xfrm>
              <a:off x="2787980" y="6614996"/>
              <a:ext cx="14424025" cy="3829050"/>
            </a:xfrm>
            <a:custGeom>
              <a:avLst/>
              <a:gdLst/>
              <a:ahLst/>
              <a:cxnLst/>
              <a:rect l="l" t="t" r="r" b="b"/>
              <a:pathLst>
                <a:path w="14424025" h="3829050">
                  <a:moveTo>
                    <a:pt x="14423435" y="0"/>
                  </a:moveTo>
                  <a:lnTo>
                    <a:pt x="0" y="0"/>
                  </a:lnTo>
                  <a:lnTo>
                    <a:pt x="0" y="3828949"/>
                  </a:lnTo>
                  <a:lnTo>
                    <a:pt x="14423435" y="3828949"/>
                  </a:lnTo>
                  <a:lnTo>
                    <a:pt x="1442343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304" y="8118579"/>
              <a:ext cx="282713" cy="282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304" y="8818035"/>
              <a:ext cx="282713" cy="2827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304" y="9517490"/>
              <a:ext cx="282713" cy="28271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79831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5475" algn="l"/>
                <a:tab pos="4786630" algn="l"/>
                <a:tab pos="6130925" algn="l"/>
                <a:tab pos="7155180" algn="l"/>
              </a:tabLst>
            </a:pPr>
            <a:r>
              <a:rPr dirty="0"/>
              <a:t>MODERN</a:t>
            </a:r>
            <a:r>
              <a:rPr lang="en-US" dirty="0"/>
              <a:t> </a:t>
            </a: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FROM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BEGINNING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44218" y="5874110"/>
            <a:ext cx="15642232" cy="3562642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3202940" indent="-517525">
              <a:lnSpc>
                <a:spcPct val="100000"/>
              </a:lnSpc>
            </a:pPr>
            <a:r>
              <a:rPr sz="2800" b="1" spc="55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r>
              <a:rPr sz="2800" b="1" spc="-1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reasons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10" dirty="0">
                <a:solidFill>
                  <a:srgbClr val="444444"/>
                </a:solidFill>
                <a:latin typeface="Arial"/>
                <a:cs typeface="Arial"/>
              </a:rPr>
              <a:t>why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55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should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444444"/>
                </a:solidFill>
                <a:latin typeface="Arial"/>
                <a:cs typeface="Arial"/>
              </a:rPr>
              <a:t>forget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55" dirty="0">
                <a:solidFill>
                  <a:srgbClr val="444444"/>
                </a:solidFill>
                <a:latin typeface="Arial"/>
                <a:cs typeface="Arial"/>
              </a:rPr>
              <a:t>Good</a:t>
            </a: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55" dirty="0">
                <a:solidFill>
                  <a:srgbClr val="444444"/>
                </a:solidFill>
                <a:latin typeface="Arial"/>
                <a:cs typeface="Arial"/>
              </a:rPr>
              <a:t>Ol’</a:t>
            </a: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JavaScript:</a:t>
            </a:r>
            <a:endParaRPr sz="2800" dirty="0">
              <a:latin typeface="Arial"/>
              <a:cs typeface="Arial"/>
            </a:endParaRPr>
          </a:p>
          <a:p>
            <a:pPr marL="3202940" marR="2852420">
              <a:lnSpc>
                <a:spcPct val="187300"/>
              </a:lnSpc>
              <a:spcBef>
                <a:spcPts val="1190"/>
              </a:spcBef>
            </a:pP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better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understand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works;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Many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tutorials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find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online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today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are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still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ES5; 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When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working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old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codebases,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these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will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ES5.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87980" y="2335360"/>
            <a:ext cx="14424025" cy="3305810"/>
            <a:chOff x="2787980" y="2335360"/>
            <a:chExt cx="14424025" cy="3305810"/>
          </a:xfrm>
        </p:grpSpPr>
        <p:sp>
          <p:nvSpPr>
            <p:cNvPr id="11" name="object 11"/>
            <p:cNvSpPr/>
            <p:nvPr/>
          </p:nvSpPr>
          <p:spPr>
            <a:xfrm>
              <a:off x="2787980" y="2335360"/>
              <a:ext cx="14424025" cy="3305810"/>
            </a:xfrm>
            <a:custGeom>
              <a:avLst/>
              <a:gdLst/>
              <a:ahLst/>
              <a:cxnLst/>
              <a:rect l="l" t="t" r="r" b="b"/>
              <a:pathLst>
                <a:path w="14424025" h="3305810">
                  <a:moveTo>
                    <a:pt x="14423435" y="0"/>
                  </a:moveTo>
                  <a:lnTo>
                    <a:pt x="0" y="0"/>
                  </a:lnTo>
                  <a:lnTo>
                    <a:pt x="0" y="3305489"/>
                  </a:lnTo>
                  <a:lnTo>
                    <a:pt x="14423435" y="3305489"/>
                  </a:lnTo>
                  <a:lnTo>
                    <a:pt x="14423435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1547" y="3011338"/>
              <a:ext cx="429306" cy="429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1547" y="3943247"/>
              <a:ext cx="429306" cy="42930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787980" y="2335360"/>
            <a:ext cx="14424025" cy="33058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1633855">
              <a:lnSpc>
                <a:spcPct val="100000"/>
              </a:lnSpc>
            </a:pP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Learn</a:t>
            </a:r>
            <a:r>
              <a:rPr sz="28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85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8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beginning!</a:t>
            </a:r>
            <a:endParaRPr sz="2800" dirty="0">
              <a:latin typeface="Arial"/>
              <a:cs typeface="Arial"/>
            </a:endParaRPr>
          </a:p>
          <a:p>
            <a:pPr marL="1633855" marR="1048385">
              <a:lnSpc>
                <a:spcPct val="132500"/>
              </a:lnSpc>
              <a:spcBef>
                <a:spcPts val="2885"/>
              </a:spcBef>
            </a:pP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But,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learn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things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used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done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800" b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modern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JavaScript 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(e.g.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800" spc="-944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spc="-155" dirty="0">
                <a:solidFill>
                  <a:srgbClr val="444444"/>
                </a:solidFill>
                <a:latin typeface="Arial"/>
                <a:cs typeface="Arial"/>
              </a:rPr>
              <a:t>&amp;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800" spc="-944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vs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800" spc="-9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constructors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vs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60" dirty="0">
                <a:solidFill>
                  <a:srgbClr val="444444"/>
                </a:solidFill>
                <a:latin typeface="Arial"/>
                <a:cs typeface="Arial"/>
              </a:rPr>
              <a:t>ES6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Courier New"/>
                <a:cs typeface="Courier New"/>
              </a:rPr>
              <a:t>class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1469" y="2407547"/>
            <a:ext cx="10601960" cy="17043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0" spc="114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11000" spc="26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1000" spc="-22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11000" spc="265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11000" spc="254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11000" spc="260" dirty="0">
                <a:solidFill>
                  <a:srgbClr val="444444"/>
                </a:solidFill>
                <a:latin typeface="Arial"/>
                <a:cs typeface="Arial"/>
              </a:rPr>
              <a:t>RIP</a:t>
            </a:r>
            <a:r>
              <a:rPr sz="11000" spc="-40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endParaRPr sz="11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2810" y="4417957"/>
            <a:ext cx="15716885" cy="13875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35855" marR="5080" indent="-4923790">
              <a:lnSpc>
                <a:spcPct val="109800"/>
              </a:lnSpc>
              <a:spcBef>
                <a:spcPts val="105"/>
              </a:spcBef>
            </a:pPr>
            <a:r>
              <a:rPr sz="8800" b="1" spc="265" dirty="0">
                <a:solidFill>
                  <a:srgbClr val="444444"/>
                </a:solidFill>
                <a:latin typeface="Arial"/>
                <a:cs typeface="Arial"/>
              </a:rPr>
              <a:t>FU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800" b="1" spc="13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AM</a:t>
            </a:r>
            <a:r>
              <a:rPr sz="8800" b="1" spc="2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8800" b="1" spc="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800" b="1" spc="-43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800" b="1" spc="2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800" b="1" spc="27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8800" b="1" spc="-39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8800" b="1" spc="9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800" b="1" spc="1710" dirty="0">
                <a:solidFill>
                  <a:srgbClr val="444444"/>
                </a:solidFill>
                <a:latin typeface="Arial"/>
                <a:cs typeface="Arial"/>
              </a:rPr>
              <a:t>– </a:t>
            </a:r>
            <a:r>
              <a:rPr sz="8800" b="1" spc="-1005" dirty="0">
                <a:solidFill>
                  <a:srgbClr val="444444"/>
                </a:solidFill>
                <a:latin typeface="Arial"/>
                <a:cs typeface="Arial"/>
              </a:rPr>
              <a:t>P</a:t>
            </a:r>
            <a:r>
              <a:rPr sz="8800" b="1" spc="1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800" b="1" spc="-15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8800" b="1" spc="-484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800" b="1" spc="919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800" b="1" spc="2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88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80650" y="2517449"/>
            <a:ext cx="9525000" cy="703032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FUNDAMENTALS – PART 2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1948814">
              <a:lnSpc>
                <a:spcPts val="5280"/>
              </a:lnSpc>
              <a:spcBef>
                <a:spcPts val="180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FUNCTIONS CALLING OTHER FUNCTIONS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3819" y="1862151"/>
            <a:ext cx="12456458" cy="8879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7436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58339" algn="l"/>
                <a:tab pos="2472055" algn="l"/>
                <a:tab pos="4728845" algn="l"/>
                <a:tab pos="6260465" algn="l"/>
                <a:tab pos="6773545" algn="l"/>
                <a:tab pos="9134475" algn="l"/>
                <a:tab pos="10516235" algn="l"/>
              </a:tabLst>
            </a:pPr>
            <a:r>
              <a:rPr spc="-585" dirty="0"/>
              <a:t>CALLING</a:t>
            </a:r>
            <a:r>
              <a:rPr dirty="0"/>
              <a:t>	</a:t>
            </a:r>
            <a:r>
              <a:rPr spc="-740" dirty="0"/>
              <a:t>A</a:t>
            </a:r>
            <a:r>
              <a:rPr dirty="0"/>
              <a:t>	</a:t>
            </a:r>
            <a:r>
              <a:rPr spc="-745" dirty="0"/>
              <a:t>FUNCTION</a:t>
            </a:r>
            <a:r>
              <a:rPr dirty="0"/>
              <a:t>	</a:t>
            </a:r>
            <a:r>
              <a:rPr spc="-600" dirty="0"/>
              <a:t>INSIDE</a:t>
            </a:r>
            <a:r>
              <a:rPr dirty="0"/>
              <a:t>	</a:t>
            </a:r>
            <a:r>
              <a:rPr spc="-740" dirty="0"/>
              <a:t>A</a:t>
            </a:r>
            <a:r>
              <a:rPr dirty="0"/>
              <a:t>	</a:t>
            </a:r>
            <a:r>
              <a:rPr spc="-725" dirty="0"/>
              <a:t>FUNCTION:</a:t>
            </a:r>
            <a:r>
              <a:rPr dirty="0"/>
              <a:t>	</a:t>
            </a:r>
            <a:r>
              <a:rPr spc="-645" dirty="0"/>
              <a:t>DATA</a:t>
            </a:r>
            <a:r>
              <a:rPr dirty="0"/>
              <a:t>	</a:t>
            </a:r>
            <a:r>
              <a:rPr spc="-690" dirty="0"/>
              <a:t>FLOW</a:t>
            </a:r>
          </a:p>
        </p:txBody>
      </p:sp>
      <p:sp>
        <p:nvSpPr>
          <p:cNvPr id="6" name="object 6"/>
          <p:cNvSpPr/>
          <p:nvPr/>
        </p:nvSpPr>
        <p:spPr>
          <a:xfrm>
            <a:off x="10093933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242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1629" y="9870676"/>
            <a:ext cx="495300" cy="556895"/>
          </a:xfrm>
          <a:custGeom>
            <a:avLst/>
            <a:gdLst/>
            <a:ahLst/>
            <a:cxnLst/>
            <a:rect l="l" t="t" r="r" b="b"/>
            <a:pathLst>
              <a:path w="495300" h="556895">
                <a:moveTo>
                  <a:pt x="0" y="0"/>
                </a:moveTo>
                <a:lnTo>
                  <a:pt x="495196" y="0"/>
                </a:lnTo>
                <a:lnTo>
                  <a:pt x="495196" y="556841"/>
                </a:lnTo>
                <a:lnTo>
                  <a:pt x="0" y="5568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EC7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63580" y="2265281"/>
            <a:ext cx="9841865" cy="7488555"/>
            <a:chOff x="5263580" y="2265281"/>
            <a:chExt cx="9841865" cy="7488555"/>
          </a:xfrm>
        </p:grpSpPr>
        <p:sp>
          <p:nvSpPr>
            <p:cNvPr id="9" name="object 9"/>
            <p:cNvSpPr/>
            <p:nvPr/>
          </p:nvSpPr>
          <p:spPr>
            <a:xfrm>
              <a:off x="9848346" y="4737448"/>
              <a:ext cx="1429385" cy="4958715"/>
            </a:xfrm>
            <a:custGeom>
              <a:avLst/>
              <a:gdLst/>
              <a:ahLst/>
              <a:cxnLst/>
              <a:rect l="l" t="t" r="r" b="b"/>
              <a:pathLst>
                <a:path w="1429384" h="4958715">
                  <a:moveTo>
                    <a:pt x="482458" y="4958156"/>
                  </a:moveTo>
                  <a:lnTo>
                    <a:pt x="459897" y="4908232"/>
                  </a:lnTo>
                  <a:lnTo>
                    <a:pt x="437877" y="4858426"/>
                  </a:lnTo>
                  <a:lnTo>
                    <a:pt x="416397" y="4808740"/>
                  </a:lnTo>
                  <a:lnTo>
                    <a:pt x="395458" y="4759173"/>
                  </a:lnTo>
                  <a:lnTo>
                    <a:pt x="375058" y="4709725"/>
                  </a:lnTo>
                  <a:lnTo>
                    <a:pt x="355199" y="4660396"/>
                  </a:lnTo>
                  <a:lnTo>
                    <a:pt x="335879" y="4611187"/>
                  </a:lnTo>
                  <a:lnTo>
                    <a:pt x="317100" y="4562097"/>
                  </a:lnTo>
                  <a:lnTo>
                    <a:pt x="298861" y="4513126"/>
                  </a:lnTo>
                  <a:lnTo>
                    <a:pt x="281163" y="4464274"/>
                  </a:lnTo>
                  <a:lnTo>
                    <a:pt x="264004" y="4415542"/>
                  </a:lnTo>
                  <a:lnTo>
                    <a:pt x="247385" y="4366928"/>
                  </a:lnTo>
                  <a:lnTo>
                    <a:pt x="231307" y="4318434"/>
                  </a:lnTo>
                  <a:lnTo>
                    <a:pt x="215769" y="4270060"/>
                  </a:lnTo>
                  <a:lnTo>
                    <a:pt x="200771" y="4221804"/>
                  </a:lnTo>
                  <a:lnTo>
                    <a:pt x="186313" y="4173668"/>
                  </a:lnTo>
                  <a:lnTo>
                    <a:pt x="172395" y="4125650"/>
                  </a:lnTo>
                  <a:lnTo>
                    <a:pt x="159017" y="4077752"/>
                  </a:lnTo>
                  <a:lnTo>
                    <a:pt x="146180" y="4029974"/>
                  </a:lnTo>
                  <a:lnTo>
                    <a:pt x="133883" y="3982314"/>
                  </a:lnTo>
                  <a:lnTo>
                    <a:pt x="122125" y="3934774"/>
                  </a:lnTo>
                  <a:lnTo>
                    <a:pt x="110908" y="3887353"/>
                  </a:lnTo>
                  <a:lnTo>
                    <a:pt x="100232" y="3840051"/>
                  </a:lnTo>
                  <a:lnTo>
                    <a:pt x="90095" y="3792868"/>
                  </a:lnTo>
                  <a:lnTo>
                    <a:pt x="80498" y="3745805"/>
                  </a:lnTo>
                  <a:lnTo>
                    <a:pt x="71442" y="3698861"/>
                  </a:lnTo>
                  <a:lnTo>
                    <a:pt x="62926" y="3652036"/>
                  </a:lnTo>
                  <a:lnTo>
                    <a:pt x="54949" y="3605330"/>
                  </a:lnTo>
                  <a:lnTo>
                    <a:pt x="47513" y="3558744"/>
                  </a:lnTo>
                  <a:lnTo>
                    <a:pt x="40618" y="3512276"/>
                  </a:lnTo>
                  <a:lnTo>
                    <a:pt x="34262" y="3465928"/>
                  </a:lnTo>
                  <a:lnTo>
                    <a:pt x="28446" y="3419699"/>
                  </a:lnTo>
                  <a:lnTo>
                    <a:pt x="23171" y="3373590"/>
                  </a:lnTo>
                  <a:lnTo>
                    <a:pt x="18436" y="3327599"/>
                  </a:lnTo>
                  <a:lnTo>
                    <a:pt x="14241" y="3281728"/>
                  </a:lnTo>
                  <a:lnTo>
                    <a:pt x="10586" y="3235976"/>
                  </a:lnTo>
                  <a:lnTo>
                    <a:pt x="7471" y="3190344"/>
                  </a:lnTo>
                  <a:lnTo>
                    <a:pt x="4896" y="3144830"/>
                  </a:lnTo>
                  <a:lnTo>
                    <a:pt x="2862" y="3099436"/>
                  </a:lnTo>
                  <a:lnTo>
                    <a:pt x="1368" y="3054161"/>
                  </a:lnTo>
                  <a:lnTo>
                    <a:pt x="414" y="3009005"/>
                  </a:lnTo>
                  <a:lnTo>
                    <a:pt x="0" y="2963968"/>
                  </a:lnTo>
                  <a:lnTo>
                    <a:pt x="126" y="2919051"/>
                  </a:lnTo>
                  <a:lnTo>
                    <a:pt x="792" y="2874253"/>
                  </a:lnTo>
                  <a:lnTo>
                    <a:pt x="1998" y="2829574"/>
                  </a:lnTo>
                  <a:lnTo>
                    <a:pt x="3745" y="2785014"/>
                  </a:lnTo>
                  <a:lnTo>
                    <a:pt x="6032" y="2740574"/>
                  </a:lnTo>
                  <a:lnTo>
                    <a:pt x="8859" y="2696252"/>
                  </a:lnTo>
                  <a:lnTo>
                    <a:pt x="12226" y="2652050"/>
                  </a:lnTo>
                  <a:lnTo>
                    <a:pt x="16133" y="2607968"/>
                  </a:lnTo>
                  <a:lnTo>
                    <a:pt x="20580" y="2564004"/>
                  </a:lnTo>
                  <a:lnTo>
                    <a:pt x="25568" y="2520160"/>
                  </a:lnTo>
                  <a:lnTo>
                    <a:pt x="31095" y="2476434"/>
                  </a:lnTo>
                  <a:lnTo>
                    <a:pt x="37163" y="2432828"/>
                  </a:lnTo>
                  <a:lnTo>
                    <a:pt x="43771" y="2389342"/>
                  </a:lnTo>
                  <a:lnTo>
                    <a:pt x="50919" y="2345974"/>
                  </a:lnTo>
                  <a:lnTo>
                    <a:pt x="58607" y="2302726"/>
                  </a:lnTo>
                  <a:lnTo>
                    <a:pt x="66836" y="2259597"/>
                  </a:lnTo>
                  <a:lnTo>
                    <a:pt x="75604" y="2216587"/>
                  </a:lnTo>
                  <a:lnTo>
                    <a:pt x="84913" y="2173696"/>
                  </a:lnTo>
                  <a:lnTo>
                    <a:pt x="94762" y="2130925"/>
                  </a:lnTo>
                  <a:lnTo>
                    <a:pt x="105151" y="2088273"/>
                  </a:lnTo>
                  <a:lnTo>
                    <a:pt x="116080" y="2045740"/>
                  </a:lnTo>
                  <a:lnTo>
                    <a:pt x="127549" y="2003326"/>
                  </a:lnTo>
                  <a:lnTo>
                    <a:pt x="139558" y="1961032"/>
                  </a:lnTo>
                  <a:lnTo>
                    <a:pt x="152108" y="1918857"/>
                  </a:lnTo>
                  <a:lnTo>
                    <a:pt x="165198" y="1876800"/>
                  </a:lnTo>
                  <a:lnTo>
                    <a:pt x="178828" y="1834864"/>
                  </a:lnTo>
                  <a:lnTo>
                    <a:pt x="192998" y="1793046"/>
                  </a:lnTo>
                  <a:lnTo>
                    <a:pt x="207708" y="1751348"/>
                  </a:lnTo>
                  <a:lnTo>
                    <a:pt x="222958" y="1709768"/>
                  </a:lnTo>
                  <a:lnTo>
                    <a:pt x="238749" y="1668309"/>
                  </a:lnTo>
                  <a:lnTo>
                    <a:pt x="255079" y="1626968"/>
                  </a:lnTo>
                  <a:lnTo>
                    <a:pt x="271950" y="1585746"/>
                  </a:lnTo>
                  <a:lnTo>
                    <a:pt x="289361" y="1544644"/>
                  </a:lnTo>
                  <a:lnTo>
                    <a:pt x="307312" y="1503661"/>
                  </a:lnTo>
                  <a:lnTo>
                    <a:pt x="325803" y="1462797"/>
                  </a:lnTo>
                  <a:lnTo>
                    <a:pt x="344835" y="1422053"/>
                  </a:lnTo>
                  <a:lnTo>
                    <a:pt x="364406" y="1381427"/>
                  </a:lnTo>
                  <a:lnTo>
                    <a:pt x="384518" y="1340921"/>
                  </a:lnTo>
                  <a:lnTo>
                    <a:pt x="405170" y="1300534"/>
                  </a:lnTo>
                  <a:lnTo>
                    <a:pt x="426362" y="1260266"/>
                  </a:lnTo>
                  <a:lnTo>
                    <a:pt x="448094" y="1220118"/>
                  </a:lnTo>
                  <a:lnTo>
                    <a:pt x="470366" y="1180089"/>
                  </a:lnTo>
                  <a:lnTo>
                    <a:pt x="493179" y="1140179"/>
                  </a:lnTo>
                  <a:lnTo>
                    <a:pt x="516531" y="1100388"/>
                  </a:lnTo>
                  <a:lnTo>
                    <a:pt x="540424" y="1060716"/>
                  </a:lnTo>
                  <a:lnTo>
                    <a:pt x="564857" y="1021164"/>
                  </a:lnTo>
                  <a:lnTo>
                    <a:pt x="589830" y="981731"/>
                  </a:lnTo>
                  <a:lnTo>
                    <a:pt x="615343" y="942417"/>
                  </a:lnTo>
                  <a:lnTo>
                    <a:pt x="641396" y="903222"/>
                  </a:lnTo>
                  <a:lnTo>
                    <a:pt x="667990" y="864146"/>
                  </a:lnTo>
                  <a:lnTo>
                    <a:pt x="695123" y="825190"/>
                  </a:lnTo>
                  <a:lnTo>
                    <a:pt x="722797" y="786353"/>
                  </a:lnTo>
                  <a:lnTo>
                    <a:pt x="751011" y="747635"/>
                  </a:lnTo>
                  <a:lnTo>
                    <a:pt x="779765" y="709037"/>
                  </a:lnTo>
                  <a:lnTo>
                    <a:pt x="809060" y="670557"/>
                  </a:lnTo>
                  <a:lnTo>
                    <a:pt x="838894" y="632197"/>
                  </a:lnTo>
                  <a:lnTo>
                    <a:pt x="869268" y="593956"/>
                  </a:lnTo>
                  <a:lnTo>
                    <a:pt x="900183" y="555835"/>
                  </a:lnTo>
                  <a:lnTo>
                    <a:pt x="931638" y="517832"/>
                  </a:lnTo>
                  <a:lnTo>
                    <a:pt x="963633" y="479949"/>
                  </a:lnTo>
                  <a:lnTo>
                    <a:pt x="996168" y="442185"/>
                  </a:lnTo>
                  <a:lnTo>
                    <a:pt x="1029243" y="404540"/>
                  </a:lnTo>
                  <a:lnTo>
                    <a:pt x="1062859" y="367014"/>
                  </a:lnTo>
                  <a:lnTo>
                    <a:pt x="1097014" y="329608"/>
                  </a:lnTo>
                  <a:lnTo>
                    <a:pt x="1131710" y="292321"/>
                  </a:lnTo>
                  <a:lnTo>
                    <a:pt x="1166946" y="255153"/>
                  </a:lnTo>
                  <a:lnTo>
                    <a:pt x="1202722" y="218104"/>
                  </a:lnTo>
                  <a:lnTo>
                    <a:pt x="1239038" y="181175"/>
                  </a:lnTo>
                  <a:lnTo>
                    <a:pt x="1275895" y="144364"/>
                  </a:lnTo>
                  <a:lnTo>
                    <a:pt x="1313291" y="107673"/>
                  </a:lnTo>
                  <a:lnTo>
                    <a:pt x="1351228" y="71101"/>
                  </a:lnTo>
                  <a:lnTo>
                    <a:pt x="1389704" y="34649"/>
                  </a:lnTo>
                  <a:lnTo>
                    <a:pt x="1428973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5054" y="4506060"/>
              <a:ext cx="434975" cy="417195"/>
            </a:xfrm>
            <a:custGeom>
              <a:avLst/>
              <a:gdLst/>
              <a:ahLst/>
              <a:cxnLst/>
              <a:rect l="l" t="t" r="r" b="b"/>
              <a:pathLst>
                <a:path w="434975" h="417195">
                  <a:moveTo>
                    <a:pt x="434499" y="0"/>
                  </a:moveTo>
                  <a:lnTo>
                    <a:pt x="0" y="115278"/>
                  </a:lnTo>
                  <a:lnTo>
                    <a:pt x="266023" y="416774"/>
                  </a:lnTo>
                  <a:lnTo>
                    <a:pt x="4344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6022" y="2467960"/>
              <a:ext cx="3239770" cy="957580"/>
            </a:xfrm>
            <a:custGeom>
              <a:avLst/>
              <a:gdLst/>
              <a:ahLst/>
              <a:cxnLst/>
              <a:rect l="l" t="t" r="r" b="b"/>
              <a:pathLst>
                <a:path w="3239770" h="957579">
                  <a:moveTo>
                    <a:pt x="3239179" y="0"/>
                  </a:moveTo>
                  <a:lnTo>
                    <a:pt x="3211843" y="39017"/>
                  </a:lnTo>
                  <a:lnTo>
                    <a:pt x="3184116" y="77223"/>
                  </a:lnTo>
                  <a:lnTo>
                    <a:pt x="3155998" y="114617"/>
                  </a:lnTo>
                  <a:lnTo>
                    <a:pt x="3127490" y="151199"/>
                  </a:lnTo>
                  <a:lnTo>
                    <a:pt x="3098591" y="186970"/>
                  </a:lnTo>
                  <a:lnTo>
                    <a:pt x="3069301" y="221928"/>
                  </a:lnTo>
                  <a:lnTo>
                    <a:pt x="3039621" y="256075"/>
                  </a:lnTo>
                  <a:lnTo>
                    <a:pt x="3009550" y="289410"/>
                  </a:lnTo>
                  <a:lnTo>
                    <a:pt x="2979089" y="321934"/>
                  </a:lnTo>
                  <a:lnTo>
                    <a:pt x="2948236" y="353645"/>
                  </a:lnTo>
                  <a:lnTo>
                    <a:pt x="2916993" y="384544"/>
                  </a:lnTo>
                  <a:lnTo>
                    <a:pt x="2885360" y="414632"/>
                  </a:lnTo>
                  <a:lnTo>
                    <a:pt x="2853336" y="443908"/>
                  </a:lnTo>
                  <a:lnTo>
                    <a:pt x="2820921" y="472372"/>
                  </a:lnTo>
                  <a:lnTo>
                    <a:pt x="2788115" y="500025"/>
                  </a:lnTo>
                  <a:lnTo>
                    <a:pt x="2754919" y="526865"/>
                  </a:lnTo>
                  <a:lnTo>
                    <a:pt x="2721332" y="552894"/>
                  </a:lnTo>
                  <a:lnTo>
                    <a:pt x="2687354" y="578111"/>
                  </a:lnTo>
                  <a:lnTo>
                    <a:pt x="2652986" y="602516"/>
                  </a:lnTo>
                  <a:lnTo>
                    <a:pt x="2618227" y="626109"/>
                  </a:lnTo>
                  <a:lnTo>
                    <a:pt x="2583078" y="648890"/>
                  </a:lnTo>
                  <a:lnTo>
                    <a:pt x="2547537" y="670860"/>
                  </a:lnTo>
                  <a:lnTo>
                    <a:pt x="2511606" y="692018"/>
                  </a:lnTo>
                  <a:lnTo>
                    <a:pt x="2475285" y="712364"/>
                  </a:lnTo>
                  <a:lnTo>
                    <a:pt x="2438573" y="731898"/>
                  </a:lnTo>
                  <a:lnTo>
                    <a:pt x="2401470" y="750620"/>
                  </a:lnTo>
                  <a:lnTo>
                    <a:pt x="2363976" y="768531"/>
                  </a:lnTo>
                  <a:lnTo>
                    <a:pt x="2326092" y="785629"/>
                  </a:lnTo>
                  <a:lnTo>
                    <a:pt x="2287817" y="801916"/>
                  </a:lnTo>
                  <a:lnTo>
                    <a:pt x="2249152" y="817391"/>
                  </a:lnTo>
                  <a:lnTo>
                    <a:pt x="2210095" y="832055"/>
                  </a:lnTo>
                  <a:lnTo>
                    <a:pt x="2170648" y="845906"/>
                  </a:lnTo>
                  <a:lnTo>
                    <a:pt x="2130811" y="858946"/>
                  </a:lnTo>
                  <a:lnTo>
                    <a:pt x="2090583" y="871174"/>
                  </a:lnTo>
                  <a:lnTo>
                    <a:pt x="2049964" y="882590"/>
                  </a:lnTo>
                  <a:lnTo>
                    <a:pt x="2008954" y="893194"/>
                  </a:lnTo>
                  <a:lnTo>
                    <a:pt x="1967554" y="902986"/>
                  </a:lnTo>
                  <a:lnTo>
                    <a:pt x="1925763" y="911967"/>
                  </a:lnTo>
                  <a:lnTo>
                    <a:pt x="1883582" y="920136"/>
                  </a:lnTo>
                  <a:lnTo>
                    <a:pt x="1841010" y="927493"/>
                  </a:lnTo>
                  <a:lnTo>
                    <a:pt x="1798047" y="934038"/>
                  </a:lnTo>
                  <a:lnTo>
                    <a:pt x="1754693" y="939771"/>
                  </a:lnTo>
                  <a:lnTo>
                    <a:pt x="1710949" y="944693"/>
                  </a:lnTo>
                  <a:lnTo>
                    <a:pt x="1666814" y="948802"/>
                  </a:lnTo>
                  <a:lnTo>
                    <a:pt x="1622289" y="952100"/>
                  </a:lnTo>
                  <a:lnTo>
                    <a:pt x="1577372" y="954586"/>
                  </a:lnTo>
                  <a:lnTo>
                    <a:pt x="1532066" y="956261"/>
                  </a:lnTo>
                  <a:lnTo>
                    <a:pt x="1486368" y="957123"/>
                  </a:lnTo>
                  <a:lnTo>
                    <a:pt x="1440280" y="957174"/>
                  </a:lnTo>
                  <a:lnTo>
                    <a:pt x="1393801" y="956413"/>
                  </a:lnTo>
                  <a:lnTo>
                    <a:pt x="1346932" y="954840"/>
                  </a:lnTo>
                  <a:lnTo>
                    <a:pt x="1299671" y="952455"/>
                  </a:lnTo>
                  <a:lnTo>
                    <a:pt x="1252021" y="949258"/>
                  </a:lnTo>
                  <a:lnTo>
                    <a:pt x="1203979" y="945250"/>
                  </a:lnTo>
                  <a:lnTo>
                    <a:pt x="1155547" y="940429"/>
                  </a:lnTo>
                  <a:lnTo>
                    <a:pt x="1106724" y="934797"/>
                  </a:lnTo>
                  <a:lnTo>
                    <a:pt x="1057511" y="928354"/>
                  </a:lnTo>
                  <a:lnTo>
                    <a:pt x="1007907" y="921098"/>
                  </a:lnTo>
                  <a:lnTo>
                    <a:pt x="957912" y="913030"/>
                  </a:lnTo>
                  <a:lnTo>
                    <a:pt x="907526" y="904151"/>
                  </a:lnTo>
                  <a:lnTo>
                    <a:pt x="856750" y="894460"/>
                  </a:lnTo>
                  <a:lnTo>
                    <a:pt x="805583" y="883957"/>
                  </a:lnTo>
                  <a:lnTo>
                    <a:pt x="754026" y="872642"/>
                  </a:lnTo>
                  <a:lnTo>
                    <a:pt x="702078" y="860516"/>
                  </a:lnTo>
                  <a:lnTo>
                    <a:pt x="649739" y="847577"/>
                  </a:lnTo>
                  <a:lnTo>
                    <a:pt x="597009" y="833827"/>
                  </a:lnTo>
                  <a:lnTo>
                    <a:pt x="543889" y="819265"/>
                  </a:lnTo>
                  <a:lnTo>
                    <a:pt x="490379" y="803891"/>
                  </a:lnTo>
                  <a:lnTo>
                    <a:pt x="436477" y="787706"/>
                  </a:lnTo>
                  <a:lnTo>
                    <a:pt x="382185" y="770708"/>
                  </a:lnTo>
                  <a:lnTo>
                    <a:pt x="327502" y="752899"/>
                  </a:lnTo>
                  <a:lnTo>
                    <a:pt x="272429" y="734278"/>
                  </a:lnTo>
                  <a:lnTo>
                    <a:pt x="216965" y="714845"/>
                  </a:lnTo>
                  <a:lnTo>
                    <a:pt x="161110" y="694600"/>
                  </a:lnTo>
                  <a:lnTo>
                    <a:pt x="104864" y="673544"/>
                  </a:lnTo>
                  <a:lnTo>
                    <a:pt x="48228" y="651675"/>
                  </a:lnTo>
                  <a:lnTo>
                    <a:pt x="0" y="631031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34509" y="2934773"/>
              <a:ext cx="448945" cy="370205"/>
            </a:xfrm>
            <a:custGeom>
              <a:avLst/>
              <a:gdLst/>
              <a:ahLst/>
              <a:cxnLst/>
              <a:rect l="l" t="t" r="r" b="b"/>
              <a:pathLst>
                <a:path w="448945" h="370204">
                  <a:moveTo>
                    <a:pt x="448753" y="0"/>
                  </a:moveTo>
                  <a:lnTo>
                    <a:pt x="0" y="26599"/>
                  </a:lnTo>
                  <a:lnTo>
                    <a:pt x="290531" y="369642"/>
                  </a:lnTo>
                  <a:lnTo>
                    <a:pt x="448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5968" y="3092239"/>
              <a:ext cx="4194810" cy="2060575"/>
            </a:xfrm>
            <a:custGeom>
              <a:avLst/>
              <a:gdLst/>
              <a:ahLst/>
              <a:cxnLst/>
              <a:rect l="l" t="t" r="r" b="b"/>
              <a:pathLst>
                <a:path w="4194809" h="2060575">
                  <a:moveTo>
                    <a:pt x="0" y="0"/>
                  </a:moveTo>
                  <a:lnTo>
                    <a:pt x="55865" y="12264"/>
                  </a:lnTo>
                  <a:lnTo>
                    <a:pt x="111489" y="24734"/>
                  </a:lnTo>
                  <a:lnTo>
                    <a:pt x="166869" y="37411"/>
                  </a:lnTo>
                  <a:lnTo>
                    <a:pt x="222007" y="50295"/>
                  </a:lnTo>
                  <a:lnTo>
                    <a:pt x="276902" y="63384"/>
                  </a:lnTo>
                  <a:lnTo>
                    <a:pt x="331554" y="76680"/>
                  </a:lnTo>
                  <a:lnTo>
                    <a:pt x="385964" y="90182"/>
                  </a:lnTo>
                  <a:lnTo>
                    <a:pt x="440131" y="103890"/>
                  </a:lnTo>
                  <a:lnTo>
                    <a:pt x="494055" y="117805"/>
                  </a:lnTo>
                  <a:lnTo>
                    <a:pt x="547737" y="131926"/>
                  </a:lnTo>
                  <a:lnTo>
                    <a:pt x="601175" y="146253"/>
                  </a:lnTo>
                  <a:lnTo>
                    <a:pt x="654372" y="160786"/>
                  </a:lnTo>
                  <a:lnTo>
                    <a:pt x="707325" y="175526"/>
                  </a:lnTo>
                  <a:lnTo>
                    <a:pt x="760036" y="190472"/>
                  </a:lnTo>
                  <a:lnTo>
                    <a:pt x="812504" y="205624"/>
                  </a:lnTo>
                  <a:lnTo>
                    <a:pt x="864729" y="220983"/>
                  </a:lnTo>
                  <a:lnTo>
                    <a:pt x="916711" y="236548"/>
                  </a:lnTo>
                  <a:lnTo>
                    <a:pt x="968451" y="252319"/>
                  </a:lnTo>
                  <a:lnTo>
                    <a:pt x="1019948" y="268296"/>
                  </a:lnTo>
                  <a:lnTo>
                    <a:pt x="1071203" y="284480"/>
                  </a:lnTo>
                  <a:lnTo>
                    <a:pt x="1122215" y="300870"/>
                  </a:lnTo>
                  <a:lnTo>
                    <a:pt x="1172984" y="317466"/>
                  </a:lnTo>
                  <a:lnTo>
                    <a:pt x="1223510" y="334269"/>
                  </a:lnTo>
                  <a:lnTo>
                    <a:pt x="1273794" y="351278"/>
                  </a:lnTo>
                  <a:lnTo>
                    <a:pt x="1323834" y="368493"/>
                  </a:lnTo>
                  <a:lnTo>
                    <a:pt x="1373633" y="385914"/>
                  </a:lnTo>
                  <a:lnTo>
                    <a:pt x="1423188" y="403542"/>
                  </a:lnTo>
                  <a:lnTo>
                    <a:pt x="1472501" y="421376"/>
                  </a:lnTo>
                  <a:lnTo>
                    <a:pt x="1521571" y="439416"/>
                  </a:lnTo>
                  <a:lnTo>
                    <a:pt x="1570398" y="457662"/>
                  </a:lnTo>
                  <a:lnTo>
                    <a:pt x="1618983" y="476115"/>
                  </a:lnTo>
                  <a:lnTo>
                    <a:pt x="1667325" y="494774"/>
                  </a:lnTo>
                  <a:lnTo>
                    <a:pt x="1715424" y="513640"/>
                  </a:lnTo>
                  <a:lnTo>
                    <a:pt x="1763281" y="532711"/>
                  </a:lnTo>
                  <a:lnTo>
                    <a:pt x="1810895" y="551989"/>
                  </a:lnTo>
                  <a:lnTo>
                    <a:pt x="1858266" y="571474"/>
                  </a:lnTo>
                  <a:lnTo>
                    <a:pt x="1905394" y="591164"/>
                  </a:lnTo>
                  <a:lnTo>
                    <a:pt x="1952280" y="611061"/>
                  </a:lnTo>
                  <a:lnTo>
                    <a:pt x="1998923" y="631164"/>
                  </a:lnTo>
                  <a:lnTo>
                    <a:pt x="2045323" y="651473"/>
                  </a:lnTo>
                  <a:lnTo>
                    <a:pt x="2091481" y="671989"/>
                  </a:lnTo>
                  <a:lnTo>
                    <a:pt x="2137396" y="692711"/>
                  </a:lnTo>
                  <a:lnTo>
                    <a:pt x="2183068" y="713639"/>
                  </a:lnTo>
                  <a:lnTo>
                    <a:pt x="2228497" y="734774"/>
                  </a:lnTo>
                  <a:lnTo>
                    <a:pt x="2273684" y="756114"/>
                  </a:lnTo>
                  <a:lnTo>
                    <a:pt x="2318628" y="777661"/>
                  </a:lnTo>
                  <a:lnTo>
                    <a:pt x="2363329" y="799415"/>
                  </a:lnTo>
                  <a:lnTo>
                    <a:pt x="2407788" y="821374"/>
                  </a:lnTo>
                  <a:lnTo>
                    <a:pt x="2452004" y="843540"/>
                  </a:lnTo>
                  <a:lnTo>
                    <a:pt x="2495977" y="865912"/>
                  </a:lnTo>
                  <a:lnTo>
                    <a:pt x="2539708" y="888491"/>
                  </a:lnTo>
                  <a:lnTo>
                    <a:pt x="2583195" y="911276"/>
                  </a:lnTo>
                  <a:lnTo>
                    <a:pt x="2626440" y="934267"/>
                  </a:lnTo>
                  <a:lnTo>
                    <a:pt x="2669443" y="957464"/>
                  </a:lnTo>
                  <a:lnTo>
                    <a:pt x="2712202" y="980867"/>
                  </a:lnTo>
                  <a:lnTo>
                    <a:pt x="2754719" y="1004477"/>
                  </a:lnTo>
                  <a:lnTo>
                    <a:pt x="2796994" y="1028294"/>
                  </a:lnTo>
                  <a:lnTo>
                    <a:pt x="2839025" y="1052316"/>
                  </a:lnTo>
                  <a:lnTo>
                    <a:pt x="2880814" y="1076545"/>
                  </a:lnTo>
                  <a:lnTo>
                    <a:pt x="2922360" y="1100980"/>
                  </a:lnTo>
                  <a:lnTo>
                    <a:pt x="2963664" y="1125621"/>
                  </a:lnTo>
                  <a:lnTo>
                    <a:pt x="3004724" y="1150469"/>
                  </a:lnTo>
                  <a:lnTo>
                    <a:pt x="3045542" y="1175522"/>
                  </a:lnTo>
                  <a:lnTo>
                    <a:pt x="3086118" y="1200783"/>
                  </a:lnTo>
                  <a:lnTo>
                    <a:pt x="3126450" y="1226249"/>
                  </a:lnTo>
                  <a:lnTo>
                    <a:pt x="3166540" y="1251922"/>
                  </a:lnTo>
                  <a:lnTo>
                    <a:pt x="3206387" y="1277801"/>
                  </a:lnTo>
                  <a:lnTo>
                    <a:pt x="3245992" y="1303886"/>
                  </a:lnTo>
                  <a:lnTo>
                    <a:pt x="3285354" y="1330177"/>
                  </a:lnTo>
                  <a:lnTo>
                    <a:pt x="3324473" y="1356675"/>
                  </a:lnTo>
                  <a:lnTo>
                    <a:pt x="3363349" y="1383379"/>
                  </a:lnTo>
                  <a:lnTo>
                    <a:pt x="3401983" y="1410290"/>
                  </a:lnTo>
                  <a:lnTo>
                    <a:pt x="3440374" y="1437406"/>
                  </a:lnTo>
                  <a:lnTo>
                    <a:pt x="3478522" y="1464729"/>
                  </a:lnTo>
                  <a:lnTo>
                    <a:pt x="3516427" y="1492259"/>
                  </a:lnTo>
                  <a:lnTo>
                    <a:pt x="3554090" y="1519994"/>
                  </a:lnTo>
                  <a:lnTo>
                    <a:pt x="3591510" y="1547936"/>
                  </a:lnTo>
                  <a:lnTo>
                    <a:pt x="3628688" y="1576084"/>
                  </a:lnTo>
                  <a:lnTo>
                    <a:pt x="3665622" y="1604438"/>
                  </a:lnTo>
                  <a:lnTo>
                    <a:pt x="3702314" y="1632999"/>
                  </a:lnTo>
                  <a:lnTo>
                    <a:pt x="3738764" y="1661766"/>
                  </a:lnTo>
                  <a:lnTo>
                    <a:pt x="3774970" y="1690739"/>
                  </a:lnTo>
                  <a:lnTo>
                    <a:pt x="3810934" y="1719919"/>
                  </a:lnTo>
                  <a:lnTo>
                    <a:pt x="3846655" y="1749305"/>
                  </a:lnTo>
                  <a:lnTo>
                    <a:pt x="3882134" y="1778897"/>
                  </a:lnTo>
                  <a:lnTo>
                    <a:pt x="3917369" y="1808695"/>
                  </a:lnTo>
                  <a:lnTo>
                    <a:pt x="3952362" y="1838700"/>
                  </a:lnTo>
                  <a:lnTo>
                    <a:pt x="3987113" y="1868911"/>
                  </a:lnTo>
                  <a:lnTo>
                    <a:pt x="4021620" y="1899328"/>
                  </a:lnTo>
                  <a:lnTo>
                    <a:pt x="4055885" y="1929951"/>
                  </a:lnTo>
                  <a:lnTo>
                    <a:pt x="4089907" y="1960781"/>
                  </a:lnTo>
                  <a:lnTo>
                    <a:pt x="4123687" y="1991817"/>
                  </a:lnTo>
                  <a:lnTo>
                    <a:pt x="4157224" y="2023059"/>
                  </a:lnTo>
                  <a:lnTo>
                    <a:pt x="4194266" y="205999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31209" y="4972903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283900" y="0"/>
                  </a:moveTo>
                  <a:lnTo>
                    <a:pt x="0" y="284728"/>
                  </a:lnTo>
                  <a:lnTo>
                    <a:pt x="426679" y="426264"/>
                  </a:lnTo>
                  <a:lnTo>
                    <a:pt x="2839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10765" y="5882356"/>
              <a:ext cx="1080135" cy="337820"/>
            </a:xfrm>
            <a:custGeom>
              <a:avLst/>
              <a:gdLst/>
              <a:ahLst/>
              <a:cxnLst/>
              <a:rect l="l" t="t" r="r" b="b"/>
              <a:pathLst>
                <a:path w="1080134" h="337820">
                  <a:moveTo>
                    <a:pt x="1079892" y="0"/>
                  </a:moveTo>
                  <a:lnTo>
                    <a:pt x="1045683" y="41959"/>
                  </a:lnTo>
                  <a:lnTo>
                    <a:pt x="1011014" y="81136"/>
                  </a:lnTo>
                  <a:lnTo>
                    <a:pt x="975885" y="117532"/>
                  </a:lnTo>
                  <a:lnTo>
                    <a:pt x="940295" y="151147"/>
                  </a:lnTo>
                  <a:lnTo>
                    <a:pt x="904245" y="181980"/>
                  </a:lnTo>
                  <a:lnTo>
                    <a:pt x="867734" y="210032"/>
                  </a:lnTo>
                  <a:lnTo>
                    <a:pt x="830763" y="235302"/>
                  </a:lnTo>
                  <a:lnTo>
                    <a:pt x="793331" y="257791"/>
                  </a:lnTo>
                  <a:lnTo>
                    <a:pt x="755439" y="277498"/>
                  </a:lnTo>
                  <a:lnTo>
                    <a:pt x="717087" y="294424"/>
                  </a:lnTo>
                  <a:lnTo>
                    <a:pt x="678274" y="308568"/>
                  </a:lnTo>
                  <a:lnTo>
                    <a:pt x="639001" y="319931"/>
                  </a:lnTo>
                  <a:lnTo>
                    <a:pt x="599267" y="328512"/>
                  </a:lnTo>
                  <a:lnTo>
                    <a:pt x="559073" y="334312"/>
                  </a:lnTo>
                  <a:lnTo>
                    <a:pt x="518419" y="337330"/>
                  </a:lnTo>
                  <a:lnTo>
                    <a:pt x="477304" y="337567"/>
                  </a:lnTo>
                  <a:lnTo>
                    <a:pt x="435729" y="335022"/>
                  </a:lnTo>
                  <a:lnTo>
                    <a:pt x="393694" y="329696"/>
                  </a:lnTo>
                  <a:lnTo>
                    <a:pt x="351198" y="321588"/>
                  </a:lnTo>
                  <a:lnTo>
                    <a:pt x="308241" y="310699"/>
                  </a:lnTo>
                  <a:lnTo>
                    <a:pt x="264824" y="297028"/>
                  </a:lnTo>
                  <a:lnTo>
                    <a:pt x="220947" y="280576"/>
                  </a:lnTo>
                  <a:lnTo>
                    <a:pt x="176609" y="261342"/>
                  </a:lnTo>
                  <a:lnTo>
                    <a:pt x="131811" y="239327"/>
                  </a:lnTo>
                  <a:lnTo>
                    <a:pt x="86553" y="214531"/>
                  </a:lnTo>
                  <a:lnTo>
                    <a:pt x="40834" y="186952"/>
                  </a:lnTo>
                  <a:lnTo>
                    <a:pt x="0" y="154133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38169" y="5817398"/>
              <a:ext cx="439420" cy="408940"/>
            </a:xfrm>
            <a:custGeom>
              <a:avLst/>
              <a:gdLst/>
              <a:ahLst/>
              <a:cxnLst/>
              <a:rect l="l" t="t" r="r" b="b"/>
              <a:pathLst>
                <a:path w="439420" h="408939">
                  <a:moveTo>
                    <a:pt x="0" y="0"/>
                  </a:moveTo>
                  <a:lnTo>
                    <a:pt x="187459" y="408590"/>
                  </a:lnTo>
                  <a:lnTo>
                    <a:pt x="439347" y="95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61966" y="5839061"/>
              <a:ext cx="3416935" cy="1583690"/>
            </a:xfrm>
            <a:custGeom>
              <a:avLst/>
              <a:gdLst/>
              <a:ahLst/>
              <a:cxnLst/>
              <a:rect l="l" t="t" r="r" b="b"/>
              <a:pathLst>
                <a:path w="3416934" h="1583690">
                  <a:moveTo>
                    <a:pt x="0" y="0"/>
                  </a:moveTo>
                  <a:lnTo>
                    <a:pt x="19333" y="41423"/>
                  </a:lnTo>
                  <a:lnTo>
                    <a:pt x="39183" y="82297"/>
                  </a:lnTo>
                  <a:lnTo>
                    <a:pt x="59551" y="122623"/>
                  </a:lnTo>
                  <a:lnTo>
                    <a:pt x="80435" y="162399"/>
                  </a:lnTo>
                  <a:lnTo>
                    <a:pt x="101837" y="201626"/>
                  </a:lnTo>
                  <a:lnTo>
                    <a:pt x="123756" y="240305"/>
                  </a:lnTo>
                  <a:lnTo>
                    <a:pt x="146192" y="278434"/>
                  </a:lnTo>
                  <a:lnTo>
                    <a:pt x="169145" y="316014"/>
                  </a:lnTo>
                  <a:lnTo>
                    <a:pt x="192615" y="353045"/>
                  </a:lnTo>
                  <a:lnTo>
                    <a:pt x="216603" y="389527"/>
                  </a:lnTo>
                  <a:lnTo>
                    <a:pt x="241107" y="425460"/>
                  </a:lnTo>
                  <a:lnTo>
                    <a:pt x="266129" y="460844"/>
                  </a:lnTo>
                  <a:lnTo>
                    <a:pt x="291667" y="495679"/>
                  </a:lnTo>
                  <a:lnTo>
                    <a:pt x="317723" y="529965"/>
                  </a:lnTo>
                  <a:lnTo>
                    <a:pt x="344296" y="563701"/>
                  </a:lnTo>
                  <a:lnTo>
                    <a:pt x="371386" y="596889"/>
                  </a:lnTo>
                  <a:lnTo>
                    <a:pt x="398993" y="629528"/>
                  </a:lnTo>
                  <a:lnTo>
                    <a:pt x="427117" y="661617"/>
                  </a:lnTo>
                  <a:lnTo>
                    <a:pt x="455759" y="693158"/>
                  </a:lnTo>
                  <a:lnTo>
                    <a:pt x="484917" y="724149"/>
                  </a:lnTo>
                  <a:lnTo>
                    <a:pt x="514593" y="754591"/>
                  </a:lnTo>
                  <a:lnTo>
                    <a:pt x="544785" y="784485"/>
                  </a:lnTo>
                  <a:lnTo>
                    <a:pt x="575495" y="813829"/>
                  </a:lnTo>
                  <a:lnTo>
                    <a:pt x="606722" y="842624"/>
                  </a:lnTo>
                  <a:lnTo>
                    <a:pt x="638466" y="870871"/>
                  </a:lnTo>
                  <a:lnTo>
                    <a:pt x="670727" y="898568"/>
                  </a:lnTo>
                  <a:lnTo>
                    <a:pt x="703506" y="925716"/>
                  </a:lnTo>
                  <a:lnTo>
                    <a:pt x="736801" y="952315"/>
                  </a:lnTo>
                  <a:lnTo>
                    <a:pt x="770613" y="978365"/>
                  </a:lnTo>
                  <a:lnTo>
                    <a:pt x="804943" y="1003866"/>
                  </a:lnTo>
                  <a:lnTo>
                    <a:pt x="839790" y="1028817"/>
                  </a:lnTo>
                  <a:lnTo>
                    <a:pt x="875154" y="1053220"/>
                  </a:lnTo>
                  <a:lnTo>
                    <a:pt x="911035" y="1077074"/>
                  </a:lnTo>
                  <a:lnTo>
                    <a:pt x="947433" y="1100379"/>
                  </a:lnTo>
                  <a:lnTo>
                    <a:pt x="984348" y="1123134"/>
                  </a:lnTo>
                  <a:lnTo>
                    <a:pt x="1021780" y="1145341"/>
                  </a:lnTo>
                  <a:lnTo>
                    <a:pt x="1059729" y="1166998"/>
                  </a:lnTo>
                  <a:lnTo>
                    <a:pt x="1098196" y="1188107"/>
                  </a:lnTo>
                  <a:lnTo>
                    <a:pt x="1137180" y="1208666"/>
                  </a:lnTo>
                  <a:lnTo>
                    <a:pt x="1176680" y="1228677"/>
                  </a:lnTo>
                  <a:lnTo>
                    <a:pt x="1216698" y="1248138"/>
                  </a:lnTo>
                  <a:lnTo>
                    <a:pt x="1257233" y="1267050"/>
                  </a:lnTo>
                  <a:lnTo>
                    <a:pt x="1298285" y="1285413"/>
                  </a:lnTo>
                  <a:lnTo>
                    <a:pt x="1339854" y="1303227"/>
                  </a:lnTo>
                  <a:lnTo>
                    <a:pt x="1381941" y="1320493"/>
                  </a:lnTo>
                  <a:lnTo>
                    <a:pt x="1424544" y="1337209"/>
                  </a:lnTo>
                  <a:lnTo>
                    <a:pt x="1467665" y="1353376"/>
                  </a:lnTo>
                  <a:lnTo>
                    <a:pt x="1511302" y="1368993"/>
                  </a:lnTo>
                  <a:lnTo>
                    <a:pt x="1555457" y="1384062"/>
                  </a:lnTo>
                  <a:lnTo>
                    <a:pt x="1600129" y="1398582"/>
                  </a:lnTo>
                  <a:lnTo>
                    <a:pt x="1645318" y="1412553"/>
                  </a:lnTo>
                  <a:lnTo>
                    <a:pt x="1691024" y="1425975"/>
                  </a:lnTo>
                  <a:lnTo>
                    <a:pt x="1737247" y="1438847"/>
                  </a:lnTo>
                  <a:lnTo>
                    <a:pt x="1783988" y="1451171"/>
                  </a:lnTo>
                  <a:lnTo>
                    <a:pt x="1831245" y="1462945"/>
                  </a:lnTo>
                  <a:lnTo>
                    <a:pt x="1879020" y="1474171"/>
                  </a:lnTo>
                  <a:lnTo>
                    <a:pt x="1927311" y="1484847"/>
                  </a:lnTo>
                  <a:lnTo>
                    <a:pt x="1976120" y="1494975"/>
                  </a:lnTo>
                  <a:lnTo>
                    <a:pt x="2025446" y="1504553"/>
                  </a:lnTo>
                  <a:lnTo>
                    <a:pt x="2075289" y="1513582"/>
                  </a:lnTo>
                  <a:lnTo>
                    <a:pt x="2125649" y="1522062"/>
                  </a:lnTo>
                  <a:lnTo>
                    <a:pt x="2176526" y="1529994"/>
                  </a:lnTo>
                  <a:lnTo>
                    <a:pt x="2227921" y="1537376"/>
                  </a:lnTo>
                  <a:lnTo>
                    <a:pt x="2279832" y="1544209"/>
                  </a:lnTo>
                  <a:lnTo>
                    <a:pt x="2332261" y="1550493"/>
                  </a:lnTo>
                  <a:lnTo>
                    <a:pt x="2385207" y="1556228"/>
                  </a:lnTo>
                  <a:lnTo>
                    <a:pt x="2438669" y="1561413"/>
                  </a:lnTo>
                  <a:lnTo>
                    <a:pt x="2492649" y="1566050"/>
                  </a:lnTo>
                  <a:lnTo>
                    <a:pt x="2547146" y="1570138"/>
                  </a:lnTo>
                  <a:lnTo>
                    <a:pt x="2602160" y="1573677"/>
                  </a:lnTo>
                  <a:lnTo>
                    <a:pt x="2657692" y="1576666"/>
                  </a:lnTo>
                  <a:lnTo>
                    <a:pt x="2713740" y="1579107"/>
                  </a:lnTo>
                  <a:lnTo>
                    <a:pt x="2770306" y="1580999"/>
                  </a:lnTo>
                  <a:lnTo>
                    <a:pt x="2827388" y="1582341"/>
                  </a:lnTo>
                  <a:lnTo>
                    <a:pt x="2884988" y="1583135"/>
                  </a:lnTo>
                  <a:lnTo>
                    <a:pt x="2943105" y="1583379"/>
                  </a:lnTo>
                  <a:lnTo>
                    <a:pt x="3001739" y="1583074"/>
                  </a:lnTo>
                  <a:lnTo>
                    <a:pt x="3060890" y="1582221"/>
                  </a:lnTo>
                  <a:lnTo>
                    <a:pt x="3120558" y="1580818"/>
                  </a:lnTo>
                  <a:lnTo>
                    <a:pt x="3180743" y="1578866"/>
                  </a:lnTo>
                  <a:lnTo>
                    <a:pt x="3241446" y="1576365"/>
                  </a:lnTo>
                  <a:lnTo>
                    <a:pt x="3302665" y="1573315"/>
                  </a:lnTo>
                  <a:lnTo>
                    <a:pt x="3364402" y="1569716"/>
                  </a:lnTo>
                  <a:lnTo>
                    <a:pt x="3416565" y="1565124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08748" y="7208510"/>
              <a:ext cx="418465" cy="400685"/>
            </a:xfrm>
            <a:custGeom>
              <a:avLst/>
              <a:gdLst/>
              <a:ahLst/>
              <a:cxnLst/>
              <a:rect l="l" t="t" r="r" b="b"/>
              <a:pathLst>
                <a:path w="418465" h="400684">
                  <a:moveTo>
                    <a:pt x="0" y="0"/>
                  </a:moveTo>
                  <a:lnTo>
                    <a:pt x="35265" y="400532"/>
                  </a:lnTo>
                  <a:lnTo>
                    <a:pt x="418165" y="16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65108" y="4768896"/>
              <a:ext cx="177800" cy="389890"/>
            </a:xfrm>
            <a:custGeom>
              <a:avLst/>
              <a:gdLst/>
              <a:ahLst/>
              <a:cxnLst/>
              <a:rect l="l" t="t" r="r" b="b"/>
              <a:pathLst>
                <a:path w="177800" h="389889">
                  <a:moveTo>
                    <a:pt x="177199" y="0"/>
                  </a:moveTo>
                  <a:lnTo>
                    <a:pt x="21715" y="342109"/>
                  </a:lnTo>
                  <a:lnTo>
                    <a:pt x="0" y="389867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03745" y="5027923"/>
              <a:ext cx="366395" cy="449580"/>
            </a:xfrm>
            <a:custGeom>
              <a:avLst/>
              <a:gdLst/>
              <a:ahLst/>
              <a:cxnLst/>
              <a:rect l="l" t="t" r="r" b="b"/>
              <a:pathLst>
                <a:path w="366395" h="449579">
                  <a:moveTo>
                    <a:pt x="0" y="0"/>
                  </a:moveTo>
                  <a:lnTo>
                    <a:pt x="16669" y="449232"/>
                  </a:lnTo>
                  <a:lnTo>
                    <a:pt x="366051" y="166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16074" y="2423144"/>
              <a:ext cx="1280160" cy="3275965"/>
            </a:xfrm>
            <a:custGeom>
              <a:avLst/>
              <a:gdLst/>
              <a:ahLst/>
              <a:cxnLst/>
              <a:rect l="l" t="t" r="r" b="b"/>
              <a:pathLst>
                <a:path w="1280159" h="3275965">
                  <a:moveTo>
                    <a:pt x="1040473" y="3275508"/>
                  </a:moveTo>
                  <a:lnTo>
                    <a:pt x="1059627" y="3219830"/>
                  </a:lnTo>
                  <a:lnTo>
                    <a:pt x="1077982" y="3164533"/>
                  </a:lnTo>
                  <a:lnTo>
                    <a:pt x="1095538" y="3109616"/>
                  </a:lnTo>
                  <a:lnTo>
                    <a:pt x="1112294" y="3055080"/>
                  </a:lnTo>
                  <a:lnTo>
                    <a:pt x="1128251" y="3000924"/>
                  </a:lnTo>
                  <a:lnTo>
                    <a:pt x="1143408" y="2947149"/>
                  </a:lnTo>
                  <a:lnTo>
                    <a:pt x="1157766" y="2893754"/>
                  </a:lnTo>
                  <a:lnTo>
                    <a:pt x="1171325" y="2840740"/>
                  </a:lnTo>
                  <a:lnTo>
                    <a:pt x="1184085" y="2788106"/>
                  </a:lnTo>
                  <a:lnTo>
                    <a:pt x="1196045" y="2735853"/>
                  </a:lnTo>
                  <a:lnTo>
                    <a:pt x="1207205" y="2683980"/>
                  </a:lnTo>
                  <a:lnTo>
                    <a:pt x="1217566" y="2632488"/>
                  </a:lnTo>
                  <a:lnTo>
                    <a:pt x="1227128" y="2581376"/>
                  </a:lnTo>
                  <a:lnTo>
                    <a:pt x="1235891" y="2530645"/>
                  </a:lnTo>
                  <a:lnTo>
                    <a:pt x="1243854" y="2480294"/>
                  </a:lnTo>
                  <a:lnTo>
                    <a:pt x="1251018" y="2430324"/>
                  </a:lnTo>
                  <a:lnTo>
                    <a:pt x="1257382" y="2380735"/>
                  </a:lnTo>
                  <a:lnTo>
                    <a:pt x="1262947" y="2331525"/>
                  </a:lnTo>
                  <a:lnTo>
                    <a:pt x="1267713" y="2282697"/>
                  </a:lnTo>
                  <a:lnTo>
                    <a:pt x="1271679" y="2234249"/>
                  </a:lnTo>
                  <a:lnTo>
                    <a:pt x="1274846" y="2186181"/>
                  </a:lnTo>
                  <a:lnTo>
                    <a:pt x="1277214" y="2138494"/>
                  </a:lnTo>
                  <a:lnTo>
                    <a:pt x="1278782" y="2091187"/>
                  </a:lnTo>
                  <a:lnTo>
                    <a:pt x="1279551" y="2044261"/>
                  </a:lnTo>
                  <a:lnTo>
                    <a:pt x="1279521" y="1997715"/>
                  </a:lnTo>
                  <a:lnTo>
                    <a:pt x="1278691" y="1951550"/>
                  </a:lnTo>
                  <a:lnTo>
                    <a:pt x="1277061" y="1905766"/>
                  </a:lnTo>
                  <a:lnTo>
                    <a:pt x="1274633" y="1860362"/>
                  </a:lnTo>
                  <a:lnTo>
                    <a:pt x="1271405" y="1815338"/>
                  </a:lnTo>
                  <a:lnTo>
                    <a:pt x="1267378" y="1770695"/>
                  </a:lnTo>
                  <a:lnTo>
                    <a:pt x="1262551" y="1726432"/>
                  </a:lnTo>
                  <a:lnTo>
                    <a:pt x="1256925" y="1682550"/>
                  </a:lnTo>
                  <a:lnTo>
                    <a:pt x="1250499" y="1639049"/>
                  </a:lnTo>
                  <a:lnTo>
                    <a:pt x="1243275" y="1595928"/>
                  </a:lnTo>
                  <a:lnTo>
                    <a:pt x="1235250" y="1553187"/>
                  </a:lnTo>
                  <a:lnTo>
                    <a:pt x="1226427" y="1510827"/>
                  </a:lnTo>
                  <a:lnTo>
                    <a:pt x="1216804" y="1468847"/>
                  </a:lnTo>
                  <a:lnTo>
                    <a:pt x="1206382" y="1427248"/>
                  </a:lnTo>
                  <a:lnTo>
                    <a:pt x="1195160" y="1386030"/>
                  </a:lnTo>
                  <a:lnTo>
                    <a:pt x="1183139" y="1345192"/>
                  </a:lnTo>
                  <a:lnTo>
                    <a:pt x="1170319" y="1304734"/>
                  </a:lnTo>
                  <a:lnTo>
                    <a:pt x="1156699" y="1264657"/>
                  </a:lnTo>
                  <a:lnTo>
                    <a:pt x="1142280" y="1224960"/>
                  </a:lnTo>
                  <a:lnTo>
                    <a:pt x="1127061" y="1185644"/>
                  </a:lnTo>
                  <a:lnTo>
                    <a:pt x="1111043" y="1146709"/>
                  </a:lnTo>
                  <a:lnTo>
                    <a:pt x="1094226" y="1108154"/>
                  </a:lnTo>
                  <a:lnTo>
                    <a:pt x="1076610" y="1069979"/>
                  </a:lnTo>
                  <a:lnTo>
                    <a:pt x="1058194" y="1032185"/>
                  </a:lnTo>
                  <a:lnTo>
                    <a:pt x="1038978" y="994772"/>
                  </a:lnTo>
                  <a:lnTo>
                    <a:pt x="1018964" y="957739"/>
                  </a:lnTo>
                  <a:lnTo>
                    <a:pt x="998150" y="921086"/>
                  </a:lnTo>
                  <a:lnTo>
                    <a:pt x="976536" y="884814"/>
                  </a:lnTo>
                  <a:lnTo>
                    <a:pt x="954123" y="848923"/>
                  </a:lnTo>
                  <a:lnTo>
                    <a:pt x="930911" y="813412"/>
                  </a:lnTo>
                  <a:lnTo>
                    <a:pt x="906900" y="778281"/>
                  </a:lnTo>
                  <a:lnTo>
                    <a:pt x="882089" y="743531"/>
                  </a:lnTo>
                  <a:lnTo>
                    <a:pt x="856479" y="709162"/>
                  </a:lnTo>
                  <a:lnTo>
                    <a:pt x="830069" y="675173"/>
                  </a:lnTo>
                  <a:lnTo>
                    <a:pt x="802860" y="641564"/>
                  </a:lnTo>
                  <a:lnTo>
                    <a:pt x="774852" y="608336"/>
                  </a:lnTo>
                  <a:lnTo>
                    <a:pt x="746044" y="575489"/>
                  </a:lnTo>
                  <a:lnTo>
                    <a:pt x="716437" y="543022"/>
                  </a:lnTo>
                  <a:lnTo>
                    <a:pt x="686030" y="510935"/>
                  </a:lnTo>
                  <a:lnTo>
                    <a:pt x="654825" y="479229"/>
                  </a:lnTo>
                  <a:lnTo>
                    <a:pt x="622819" y="447904"/>
                  </a:lnTo>
                  <a:lnTo>
                    <a:pt x="590015" y="416959"/>
                  </a:lnTo>
                  <a:lnTo>
                    <a:pt x="556411" y="386395"/>
                  </a:lnTo>
                  <a:lnTo>
                    <a:pt x="522008" y="356211"/>
                  </a:lnTo>
                  <a:lnTo>
                    <a:pt x="486805" y="326407"/>
                  </a:lnTo>
                  <a:lnTo>
                    <a:pt x="450803" y="296984"/>
                  </a:lnTo>
                  <a:lnTo>
                    <a:pt x="414001" y="267942"/>
                  </a:lnTo>
                  <a:lnTo>
                    <a:pt x="376401" y="239280"/>
                  </a:lnTo>
                  <a:lnTo>
                    <a:pt x="338001" y="210998"/>
                  </a:lnTo>
                  <a:lnTo>
                    <a:pt x="298801" y="183098"/>
                  </a:lnTo>
                  <a:lnTo>
                    <a:pt x="258802" y="155577"/>
                  </a:lnTo>
                  <a:lnTo>
                    <a:pt x="218004" y="128437"/>
                  </a:lnTo>
                  <a:lnTo>
                    <a:pt x="176406" y="101678"/>
                  </a:lnTo>
                  <a:lnTo>
                    <a:pt x="134009" y="75299"/>
                  </a:lnTo>
                  <a:lnTo>
                    <a:pt x="90813" y="49300"/>
                  </a:lnTo>
                  <a:lnTo>
                    <a:pt x="46817" y="2368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04002" y="2265281"/>
              <a:ext cx="449580" cy="361315"/>
            </a:xfrm>
            <a:custGeom>
              <a:avLst/>
              <a:gdLst/>
              <a:ahLst/>
              <a:cxnLst/>
              <a:rect l="l" t="t" r="r" b="b"/>
              <a:pathLst>
                <a:path w="449579" h="361314">
                  <a:moveTo>
                    <a:pt x="0" y="0"/>
                  </a:moveTo>
                  <a:lnTo>
                    <a:pt x="268033" y="360889"/>
                  </a:lnTo>
                  <a:lnTo>
                    <a:pt x="449536" y="2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50086" y="5064501"/>
              <a:ext cx="3655060" cy="4637405"/>
            </a:xfrm>
            <a:custGeom>
              <a:avLst/>
              <a:gdLst/>
              <a:ahLst/>
              <a:cxnLst/>
              <a:rect l="l" t="t" r="r" b="b"/>
              <a:pathLst>
                <a:path w="3655059" h="4637405">
                  <a:moveTo>
                    <a:pt x="0" y="4636780"/>
                  </a:moveTo>
                  <a:lnTo>
                    <a:pt x="55458" y="4615934"/>
                  </a:lnTo>
                  <a:lnTo>
                    <a:pt x="110492" y="4594876"/>
                  </a:lnTo>
                  <a:lnTo>
                    <a:pt x="165102" y="4573606"/>
                  </a:lnTo>
                  <a:lnTo>
                    <a:pt x="219288" y="4552124"/>
                  </a:lnTo>
                  <a:lnTo>
                    <a:pt x="273050" y="4530430"/>
                  </a:lnTo>
                  <a:lnTo>
                    <a:pt x="326388" y="4508524"/>
                  </a:lnTo>
                  <a:lnTo>
                    <a:pt x="379302" y="4486406"/>
                  </a:lnTo>
                  <a:lnTo>
                    <a:pt x="431792" y="4464076"/>
                  </a:lnTo>
                  <a:lnTo>
                    <a:pt x="483858" y="4441534"/>
                  </a:lnTo>
                  <a:lnTo>
                    <a:pt x="535500" y="4418780"/>
                  </a:lnTo>
                  <a:lnTo>
                    <a:pt x="586718" y="4395814"/>
                  </a:lnTo>
                  <a:lnTo>
                    <a:pt x="637512" y="4372636"/>
                  </a:lnTo>
                  <a:lnTo>
                    <a:pt x="687882" y="4349246"/>
                  </a:lnTo>
                  <a:lnTo>
                    <a:pt x="737827" y="4325645"/>
                  </a:lnTo>
                  <a:lnTo>
                    <a:pt x="787349" y="4301831"/>
                  </a:lnTo>
                  <a:lnTo>
                    <a:pt x="836447" y="4277805"/>
                  </a:lnTo>
                  <a:lnTo>
                    <a:pt x="885121" y="4253567"/>
                  </a:lnTo>
                  <a:lnTo>
                    <a:pt x="933371" y="4229117"/>
                  </a:lnTo>
                  <a:lnTo>
                    <a:pt x="981196" y="4204456"/>
                  </a:lnTo>
                  <a:lnTo>
                    <a:pt x="1028598" y="4179582"/>
                  </a:lnTo>
                  <a:lnTo>
                    <a:pt x="1075576" y="4154496"/>
                  </a:lnTo>
                  <a:lnTo>
                    <a:pt x="1122130" y="4129198"/>
                  </a:lnTo>
                  <a:lnTo>
                    <a:pt x="1168259" y="4103689"/>
                  </a:lnTo>
                  <a:lnTo>
                    <a:pt x="1213965" y="4077967"/>
                  </a:lnTo>
                  <a:lnTo>
                    <a:pt x="1259247" y="4052033"/>
                  </a:lnTo>
                  <a:lnTo>
                    <a:pt x="1304104" y="4025888"/>
                  </a:lnTo>
                  <a:lnTo>
                    <a:pt x="1348538" y="3999530"/>
                  </a:lnTo>
                  <a:lnTo>
                    <a:pt x="1392547" y="3972961"/>
                  </a:lnTo>
                  <a:lnTo>
                    <a:pt x="1436133" y="3946179"/>
                  </a:lnTo>
                  <a:lnTo>
                    <a:pt x="1479295" y="3919186"/>
                  </a:lnTo>
                  <a:lnTo>
                    <a:pt x="1522032" y="3891980"/>
                  </a:lnTo>
                  <a:lnTo>
                    <a:pt x="1564346" y="3864563"/>
                  </a:lnTo>
                  <a:lnTo>
                    <a:pt x="1606235" y="3836933"/>
                  </a:lnTo>
                  <a:lnTo>
                    <a:pt x="1647701" y="3809092"/>
                  </a:lnTo>
                  <a:lnTo>
                    <a:pt x="1688742" y="3781038"/>
                  </a:lnTo>
                  <a:lnTo>
                    <a:pt x="1729359" y="3752773"/>
                  </a:lnTo>
                  <a:lnTo>
                    <a:pt x="1769553" y="3724295"/>
                  </a:lnTo>
                  <a:lnTo>
                    <a:pt x="1809322" y="3695606"/>
                  </a:lnTo>
                  <a:lnTo>
                    <a:pt x="1848668" y="3666705"/>
                  </a:lnTo>
                  <a:lnTo>
                    <a:pt x="1887589" y="3637591"/>
                  </a:lnTo>
                  <a:lnTo>
                    <a:pt x="1926086" y="3608266"/>
                  </a:lnTo>
                  <a:lnTo>
                    <a:pt x="1964160" y="3578729"/>
                  </a:lnTo>
                  <a:lnTo>
                    <a:pt x="2001809" y="3548979"/>
                  </a:lnTo>
                  <a:lnTo>
                    <a:pt x="2039034" y="3519018"/>
                  </a:lnTo>
                  <a:lnTo>
                    <a:pt x="2075835" y="3488845"/>
                  </a:lnTo>
                  <a:lnTo>
                    <a:pt x="2112213" y="3458460"/>
                  </a:lnTo>
                  <a:lnTo>
                    <a:pt x="2148166" y="3427862"/>
                  </a:lnTo>
                  <a:lnTo>
                    <a:pt x="2183695" y="3397053"/>
                  </a:lnTo>
                  <a:lnTo>
                    <a:pt x="2218800" y="3366032"/>
                  </a:lnTo>
                  <a:lnTo>
                    <a:pt x="2253481" y="3334799"/>
                  </a:lnTo>
                  <a:lnTo>
                    <a:pt x="2287739" y="3303354"/>
                  </a:lnTo>
                  <a:lnTo>
                    <a:pt x="2321572" y="3271697"/>
                  </a:lnTo>
                  <a:lnTo>
                    <a:pt x="2354981" y="3239828"/>
                  </a:lnTo>
                  <a:lnTo>
                    <a:pt x="2387966" y="3207747"/>
                  </a:lnTo>
                  <a:lnTo>
                    <a:pt x="2420527" y="3175454"/>
                  </a:lnTo>
                  <a:lnTo>
                    <a:pt x="2452664" y="3142949"/>
                  </a:lnTo>
                  <a:lnTo>
                    <a:pt x="2484377" y="3110232"/>
                  </a:lnTo>
                  <a:lnTo>
                    <a:pt x="2515666" y="3077303"/>
                  </a:lnTo>
                  <a:lnTo>
                    <a:pt x="2546531" y="3044162"/>
                  </a:lnTo>
                  <a:lnTo>
                    <a:pt x="2576972" y="3010809"/>
                  </a:lnTo>
                  <a:lnTo>
                    <a:pt x="2606989" y="2977244"/>
                  </a:lnTo>
                  <a:lnTo>
                    <a:pt x="2636582" y="2943467"/>
                  </a:lnTo>
                  <a:lnTo>
                    <a:pt x="2665751" y="2909478"/>
                  </a:lnTo>
                  <a:lnTo>
                    <a:pt x="2694496" y="2875277"/>
                  </a:lnTo>
                  <a:lnTo>
                    <a:pt x="2722816" y="2840864"/>
                  </a:lnTo>
                  <a:lnTo>
                    <a:pt x="2750713" y="2806239"/>
                  </a:lnTo>
                  <a:lnTo>
                    <a:pt x="2778186" y="2771403"/>
                  </a:lnTo>
                  <a:lnTo>
                    <a:pt x="2805235" y="2736354"/>
                  </a:lnTo>
                  <a:lnTo>
                    <a:pt x="2831860" y="2701093"/>
                  </a:lnTo>
                  <a:lnTo>
                    <a:pt x="2858060" y="2665620"/>
                  </a:lnTo>
                  <a:lnTo>
                    <a:pt x="2883837" y="2629936"/>
                  </a:lnTo>
                  <a:lnTo>
                    <a:pt x="2909190" y="2594039"/>
                  </a:lnTo>
                  <a:lnTo>
                    <a:pt x="2934119" y="2557930"/>
                  </a:lnTo>
                  <a:lnTo>
                    <a:pt x="2958623" y="2521609"/>
                  </a:lnTo>
                  <a:lnTo>
                    <a:pt x="2982704" y="2485077"/>
                  </a:lnTo>
                  <a:lnTo>
                    <a:pt x="3006361" y="2448332"/>
                  </a:lnTo>
                  <a:lnTo>
                    <a:pt x="3029593" y="2411376"/>
                  </a:lnTo>
                  <a:lnTo>
                    <a:pt x="3052402" y="2374207"/>
                  </a:lnTo>
                  <a:lnTo>
                    <a:pt x="3074786" y="2336826"/>
                  </a:lnTo>
                  <a:lnTo>
                    <a:pt x="3096747" y="2299234"/>
                  </a:lnTo>
                  <a:lnTo>
                    <a:pt x="3118284" y="2261429"/>
                  </a:lnTo>
                  <a:lnTo>
                    <a:pt x="3139396" y="2223413"/>
                  </a:lnTo>
                  <a:lnTo>
                    <a:pt x="3160085" y="2185184"/>
                  </a:lnTo>
                  <a:lnTo>
                    <a:pt x="3180349" y="2146744"/>
                  </a:lnTo>
                  <a:lnTo>
                    <a:pt x="3200190" y="2108091"/>
                  </a:lnTo>
                  <a:lnTo>
                    <a:pt x="3219606" y="2069227"/>
                  </a:lnTo>
                  <a:lnTo>
                    <a:pt x="3238599" y="2030151"/>
                  </a:lnTo>
                  <a:lnTo>
                    <a:pt x="3257167" y="1990862"/>
                  </a:lnTo>
                  <a:lnTo>
                    <a:pt x="3275311" y="1951362"/>
                  </a:lnTo>
                  <a:lnTo>
                    <a:pt x="3293032" y="1911649"/>
                  </a:lnTo>
                  <a:lnTo>
                    <a:pt x="3310328" y="1871725"/>
                  </a:lnTo>
                  <a:lnTo>
                    <a:pt x="3327200" y="1831589"/>
                  </a:lnTo>
                  <a:lnTo>
                    <a:pt x="3343649" y="1791240"/>
                  </a:lnTo>
                  <a:lnTo>
                    <a:pt x="3359673" y="1750680"/>
                  </a:lnTo>
                  <a:lnTo>
                    <a:pt x="3375273" y="1709908"/>
                  </a:lnTo>
                  <a:lnTo>
                    <a:pt x="3390450" y="1668924"/>
                  </a:lnTo>
                  <a:lnTo>
                    <a:pt x="3405202" y="1627728"/>
                  </a:lnTo>
                  <a:lnTo>
                    <a:pt x="3419530" y="1586319"/>
                  </a:lnTo>
                  <a:lnTo>
                    <a:pt x="3433434" y="1544699"/>
                  </a:lnTo>
                  <a:lnTo>
                    <a:pt x="3446914" y="1502867"/>
                  </a:lnTo>
                  <a:lnTo>
                    <a:pt x="3459971" y="1460823"/>
                  </a:lnTo>
                  <a:lnTo>
                    <a:pt x="3472603" y="1418567"/>
                  </a:lnTo>
                  <a:lnTo>
                    <a:pt x="3484811" y="1376099"/>
                  </a:lnTo>
                  <a:lnTo>
                    <a:pt x="3496595" y="1333419"/>
                  </a:lnTo>
                  <a:lnTo>
                    <a:pt x="3507955" y="1290527"/>
                  </a:lnTo>
                  <a:lnTo>
                    <a:pt x="3518891" y="1247422"/>
                  </a:lnTo>
                  <a:lnTo>
                    <a:pt x="3529403" y="1204106"/>
                  </a:lnTo>
                  <a:lnTo>
                    <a:pt x="3539491" y="1160578"/>
                  </a:lnTo>
                  <a:lnTo>
                    <a:pt x="3549155" y="1116839"/>
                  </a:lnTo>
                  <a:lnTo>
                    <a:pt x="3558395" y="1072887"/>
                  </a:lnTo>
                  <a:lnTo>
                    <a:pt x="3567211" y="1028723"/>
                  </a:lnTo>
                  <a:lnTo>
                    <a:pt x="3575603" y="984347"/>
                  </a:lnTo>
                  <a:lnTo>
                    <a:pt x="3583571" y="939759"/>
                  </a:lnTo>
                  <a:lnTo>
                    <a:pt x="3591115" y="894959"/>
                  </a:lnTo>
                  <a:lnTo>
                    <a:pt x="3598235" y="849947"/>
                  </a:lnTo>
                  <a:lnTo>
                    <a:pt x="3604931" y="804723"/>
                  </a:lnTo>
                  <a:lnTo>
                    <a:pt x="3611203" y="759287"/>
                  </a:lnTo>
                  <a:lnTo>
                    <a:pt x="3617050" y="713640"/>
                  </a:lnTo>
                  <a:lnTo>
                    <a:pt x="3622474" y="667780"/>
                  </a:lnTo>
                  <a:lnTo>
                    <a:pt x="3627474" y="621708"/>
                  </a:lnTo>
                  <a:lnTo>
                    <a:pt x="3632050" y="575424"/>
                  </a:lnTo>
                  <a:lnTo>
                    <a:pt x="3636202" y="528929"/>
                  </a:lnTo>
                  <a:lnTo>
                    <a:pt x="3639929" y="482221"/>
                  </a:lnTo>
                  <a:lnTo>
                    <a:pt x="3643233" y="435301"/>
                  </a:lnTo>
                  <a:lnTo>
                    <a:pt x="3646113" y="388170"/>
                  </a:lnTo>
                  <a:lnTo>
                    <a:pt x="3648568" y="340826"/>
                  </a:lnTo>
                  <a:lnTo>
                    <a:pt x="3650600" y="293270"/>
                  </a:lnTo>
                  <a:lnTo>
                    <a:pt x="3652208" y="245503"/>
                  </a:lnTo>
                  <a:lnTo>
                    <a:pt x="3653391" y="197523"/>
                  </a:lnTo>
                  <a:lnTo>
                    <a:pt x="3654151" y="149332"/>
                  </a:lnTo>
                  <a:lnTo>
                    <a:pt x="3654487" y="100928"/>
                  </a:lnTo>
                  <a:lnTo>
                    <a:pt x="3654398" y="52313"/>
                  </a:lnTo>
                  <a:lnTo>
                    <a:pt x="3652268" y="0"/>
                  </a:lnTo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03615" y="4715063"/>
              <a:ext cx="401955" cy="410209"/>
            </a:xfrm>
            <a:custGeom>
              <a:avLst/>
              <a:gdLst/>
              <a:ahLst/>
              <a:cxnLst/>
              <a:rect l="l" t="t" r="r" b="b"/>
              <a:pathLst>
                <a:path w="401955" h="410210">
                  <a:moveTo>
                    <a:pt x="184517" y="0"/>
                  </a:moveTo>
                  <a:lnTo>
                    <a:pt x="0" y="409926"/>
                  </a:lnTo>
                  <a:lnTo>
                    <a:pt x="401746" y="393572"/>
                  </a:lnTo>
                  <a:lnTo>
                    <a:pt x="184517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795" y="7896302"/>
              <a:ext cx="1829324" cy="18293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24577" y="8374075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1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3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3" y="506806"/>
                  </a:lnTo>
                  <a:lnTo>
                    <a:pt x="123752" y="538109"/>
                  </a:lnTo>
                  <a:lnTo>
                    <a:pt x="164008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2" y="562456"/>
                  </a:lnTo>
                  <a:lnTo>
                    <a:pt x="470008" y="538109"/>
                  </a:lnTo>
                  <a:lnTo>
                    <a:pt x="506805" y="506806"/>
                  </a:lnTo>
                  <a:lnTo>
                    <a:pt x="538110" y="470007"/>
                  </a:lnTo>
                  <a:lnTo>
                    <a:pt x="562458" y="429751"/>
                  </a:lnTo>
                  <a:lnTo>
                    <a:pt x="579850" y="386901"/>
                  </a:lnTo>
                  <a:lnTo>
                    <a:pt x="590285" y="342323"/>
                  </a:lnTo>
                  <a:lnTo>
                    <a:pt x="593763" y="296880"/>
                  </a:lnTo>
                  <a:lnTo>
                    <a:pt x="590285" y="251437"/>
                  </a:lnTo>
                  <a:lnTo>
                    <a:pt x="579850" y="206858"/>
                  </a:lnTo>
                  <a:lnTo>
                    <a:pt x="562458" y="164009"/>
                  </a:lnTo>
                  <a:lnTo>
                    <a:pt x="538110" y="123752"/>
                  </a:lnTo>
                  <a:lnTo>
                    <a:pt x="506805" y="86954"/>
                  </a:lnTo>
                  <a:lnTo>
                    <a:pt x="470008" y="55650"/>
                  </a:lnTo>
                  <a:lnTo>
                    <a:pt x="429752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314519" y="8460879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582662" y="4237290"/>
            <a:ext cx="1829435" cy="1829435"/>
            <a:chOff x="11582662" y="4237290"/>
            <a:chExt cx="1829435" cy="182943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662" y="4237290"/>
              <a:ext cx="1829324" cy="18293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200444" y="4715064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1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1" y="593760"/>
                  </a:lnTo>
                  <a:lnTo>
                    <a:pt x="342324" y="590282"/>
                  </a:lnTo>
                  <a:lnTo>
                    <a:pt x="386903" y="579847"/>
                  </a:lnTo>
                  <a:lnTo>
                    <a:pt x="429754" y="562456"/>
                  </a:lnTo>
                  <a:lnTo>
                    <a:pt x="470011" y="538109"/>
                  </a:lnTo>
                  <a:lnTo>
                    <a:pt x="506811" y="506806"/>
                  </a:lnTo>
                  <a:lnTo>
                    <a:pt x="538113" y="470007"/>
                  </a:lnTo>
                  <a:lnTo>
                    <a:pt x="562459" y="429751"/>
                  </a:lnTo>
                  <a:lnTo>
                    <a:pt x="579849" y="386901"/>
                  </a:lnTo>
                  <a:lnTo>
                    <a:pt x="590284" y="342323"/>
                  </a:lnTo>
                  <a:lnTo>
                    <a:pt x="593762" y="296880"/>
                  </a:lnTo>
                  <a:lnTo>
                    <a:pt x="590284" y="251437"/>
                  </a:lnTo>
                  <a:lnTo>
                    <a:pt x="579849" y="206858"/>
                  </a:lnTo>
                  <a:lnTo>
                    <a:pt x="562459" y="164009"/>
                  </a:lnTo>
                  <a:lnTo>
                    <a:pt x="538113" y="123752"/>
                  </a:lnTo>
                  <a:lnTo>
                    <a:pt x="506811" y="86954"/>
                  </a:lnTo>
                  <a:lnTo>
                    <a:pt x="470011" y="55650"/>
                  </a:lnTo>
                  <a:lnTo>
                    <a:pt x="429754" y="31303"/>
                  </a:lnTo>
                  <a:lnTo>
                    <a:pt x="386903" y="13912"/>
                  </a:lnTo>
                  <a:lnTo>
                    <a:pt x="342324" y="3478"/>
                  </a:lnTo>
                  <a:lnTo>
                    <a:pt x="2968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390388" y="4801868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312305" y="2266425"/>
            <a:ext cx="1829435" cy="1829435"/>
            <a:chOff x="12312305" y="2266425"/>
            <a:chExt cx="1829435" cy="182943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2305" y="2266425"/>
              <a:ext cx="1829324" cy="18293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30090" y="274419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7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5" y="55650"/>
                  </a:lnTo>
                  <a:lnTo>
                    <a:pt x="86958" y="86954"/>
                  </a:lnTo>
                  <a:lnTo>
                    <a:pt x="55653" y="123752"/>
                  </a:lnTo>
                  <a:lnTo>
                    <a:pt x="31304" y="164009"/>
                  </a:lnTo>
                  <a:lnTo>
                    <a:pt x="13913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3" y="386901"/>
                  </a:lnTo>
                  <a:lnTo>
                    <a:pt x="31304" y="429751"/>
                  </a:lnTo>
                  <a:lnTo>
                    <a:pt x="55653" y="470007"/>
                  </a:lnTo>
                  <a:lnTo>
                    <a:pt x="86958" y="506806"/>
                  </a:lnTo>
                  <a:lnTo>
                    <a:pt x="123755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7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9" y="538109"/>
                  </a:lnTo>
                  <a:lnTo>
                    <a:pt x="506809" y="506806"/>
                  </a:lnTo>
                  <a:lnTo>
                    <a:pt x="538111" y="470007"/>
                  </a:lnTo>
                  <a:lnTo>
                    <a:pt x="562457" y="429751"/>
                  </a:lnTo>
                  <a:lnTo>
                    <a:pt x="579847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7" y="206858"/>
                  </a:lnTo>
                  <a:lnTo>
                    <a:pt x="562457" y="164009"/>
                  </a:lnTo>
                  <a:lnTo>
                    <a:pt x="538111" y="123752"/>
                  </a:lnTo>
                  <a:lnTo>
                    <a:pt x="506809" y="86954"/>
                  </a:lnTo>
                  <a:lnTo>
                    <a:pt x="470009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120031" y="2831003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715368" y="2584246"/>
            <a:ext cx="1829435" cy="1829435"/>
            <a:chOff x="9715368" y="2584246"/>
            <a:chExt cx="1829435" cy="182943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368" y="2584246"/>
              <a:ext cx="1829324" cy="18293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33150" y="3062020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80" y="0"/>
                  </a:moveTo>
                  <a:lnTo>
                    <a:pt x="251438" y="3478"/>
                  </a:lnTo>
                  <a:lnTo>
                    <a:pt x="206859" y="13912"/>
                  </a:lnTo>
                  <a:lnTo>
                    <a:pt x="164010" y="31303"/>
                  </a:lnTo>
                  <a:lnTo>
                    <a:pt x="123753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3" y="538109"/>
                  </a:lnTo>
                  <a:lnTo>
                    <a:pt x="164010" y="562456"/>
                  </a:lnTo>
                  <a:lnTo>
                    <a:pt x="206859" y="579847"/>
                  </a:lnTo>
                  <a:lnTo>
                    <a:pt x="251438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49" y="562456"/>
                  </a:lnTo>
                  <a:lnTo>
                    <a:pt x="470004" y="538109"/>
                  </a:lnTo>
                  <a:lnTo>
                    <a:pt x="506802" y="506806"/>
                  </a:lnTo>
                  <a:lnTo>
                    <a:pt x="538107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60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7" y="123752"/>
                  </a:lnTo>
                  <a:lnTo>
                    <a:pt x="506802" y="86954"/>
                  </a:lnTo>
                  <a:lnTo>
                    <a:pt x="470004" y="55650"/>
                  </a:lnTo>
                  <a:lnTo>
                    <a:pt x="429749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523094" y="3148824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2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72649" y="3031063"/>
            <a:ext cx="1829435" cy="1829435"/>
            <a:chOff x="5372649" y="3031063"/>
            <a:chExt cx="1829435" cy="182943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2649" y="3031063"/>
              <a:ext cx="1829324" cy="18293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90432" y="3508838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9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180374" y="3595642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06941" y="5834663"/>
            <a:ext cx="1829435" cy="1829435"/>
            <a:chOff x="8106941" y="5834663"/>
            <a:chExt cx="1829435" cy="1829435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6941" y="5834663"/>
              <a:ext cx="1829324" cy="18293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24724" y="631243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6" y="590282"/>
                  </a:lnTo>
                  <a:lnTo>
                    <a:pt x="296879" y="593760"/>
                  </a:lnTo>
                  <a:lnTo>
                    <a:pt x="342322" y="590282"/>
                  </a:lnTo>
                  <a:lnTo>
                    <a:pt x="386900" y="579847"/>
                  </a:lnTo>
                  <a:lnTo>
                    <a:pt x="429750" y="562456"/>
                  </a:lnTo>
                  <a:lnTo>
                    <a:pt x="470006" y="538109"/>
                  </a:lnTo>
                  <a:lnTo>
                    <a:pt x="506805" y="506806"/>
                  </a:lnTo>
                  <a:lnTo>
                    <a:pt x="538108" y="470007"/>
                  </a:lnTo>
                  <a:lnTo>
                    <a:pt x="562455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914665" y="639924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61731" y="6131543"/>
            <a:ext cx="1829435" cy="1829435"/>
            <a:chOff x="6461731" y="6131543"/>
            <a:chExt cx="1829435" cy="182943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31" y="6131543"/>
              <a:ext cx="1829324" cy="18293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79513" y="660931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80" y="0"/>
                  </a:moveTo>
                  <a:lnTo>
                    <a:pt x="251437" y="3478"/>
                  </a:lnTo>
                  <a:lnTo>
                    <a:pt x="206858" y="13912"/>
                  </a:lnTo>
                  <a:lnTo>
                    <a:pt x="164009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3" y="429751"/>
                  </a:lnTo>
                  <a:lnTo>
                    <a:pt x="55650" y="470007"/>
                  </a:lnTo>
                  <a:lnTo>
                    <a:pt x="86954" y="506806"/>
                  </a:lnTo>
                  <a:lnTo>
                    <a:pt x="123752" y="538109"/>
                  </a:lnTo>
                  <a:lnTo>
                    <a:pt x="164009" y="562456"/>
                  </a:lnTo>
                  <a:lnTo>
                    <a:pt x="206858" y="579847"/>
                  </a:lnTo>
                  <a:lnTo>
                    <a:pt x="251437" y="590282"/>
                  </a:lnTo>
                  <a:lnTo>
                    <a:pt x="296880" y="593760"/>
                  </a:lnTo>
                  <a:lnTo>
                    <a:pt x="342323" y="590282"/>
                  </a:lnTo>
                  <a:lnTo>
                    <a:pt x="386901" y="579847"/>
                  </a:lnTo>
                  <a:lnTo>
                    <a:pt x="429751" y="562456"/>
                  </a:lnTo>
                  <a:lnTo>
                    <a:pt x="470007" y="538109"/>
                  </a:lnTo>
                  <a:lnTo>
                    <a:pt x="506806" y="506806"/>
                  </a:lnTo>
                  <a:lnTo>
                    <a:pt x="538109" y="470007"/>
                  </a:lnTo>
                  <a:lnTo>
                    <a:pt x="562456" y="429751"/>
                  </a:lnTo>
                  <a:lnTo>
                    <a:pt x="579847" y="386901"/>
                  </a:lnTo>
                  <a:lnTo>
                    <a:pt x="590282" y="342323"/>
                  </a:lnTo>
                  <a:lnTo>
                    <a:pt x="593760" y="296880"/>
                  </a:lnTo>
                  <a:lnTo>
                    <a:pt x="590282" y="251437"/>
                  </a:lnTo>
                  <a:lnTo>
                    <a:pt x="579847" y="206858"/>
                  </a:lnTo>
                  <a:lnTo>
                    <a:pt x="562456" y="164009"/>
                  </a:lnTo>
                  <a:lnTo>
                    <a:pt x="538109" y="123752"/>
                  </a:lnTo>
                  <a:lnTo>
                    <a:pt x="506806" y="86954"/>
                  </a:lnTo>
                  <a:lnTo>
                    <a:pt x="470007" y="55650"/>
                  </a:lnTo>
                  <a:lnTo>
                    <a:pt x="429751" y="31303"/>
                  </a:lnTo>
                  <a:lnTo>
                    <a:pt x="386901" y="13912"/>
                  </a:lnTo>
                  <a:lnTo>
                    <a:pt x="342323" y="3478"/>
                  </a:lnTo>
                  <a:lnTo>
                    <a:pt x="2968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269455" y="669612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222222"/>
                </a:solidFill>
                <a:latin typeface="Courier New"/>
                <a:cs typeface="Courier New"/>
              </a:rPr>
              <a:t>8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315847" y="5641629"/>
            <a:ext cx="1829435" cy="1829435"/>
            <a:chOff x="14315847" y="5641629"/>
            <a:chExt cx="1829435" cy="1829435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5847" y="5641629"/>
              <a:ext cx="1829324" cy="18293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933629" y="611940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59">
                  <a:moveTo>
                    <a:pt x="296879" y="0"/>
                  </a:moveTo>
                  <a:lnTo>
                    <a:pt x="251436" y="3478"/>
                  </a:lnTo>
                  <a:lnTo>
                    <a:pt x="206857" y="13912"/>
                  </a:lnTo>
                  <a:lnTo>
                    <a:pt x="164007" y="31303"/>
                  </a:lnTo>
                  <a:lnTo>
                    <a:pt x="123750" y="55650"/>
                  </a:lnTo>
                  <a:lnTo>
                    <a:pt x="86950" y="86954"/>
                  </a:lnTo>
                  <a:lnTo>
                    <a:pt x="55648" y="123752"/>
                  </a:lnTo>
                  <a:lnTo>
                    <a:pt x="31302" y="164009"/>
                  </a:lnTo>
                  <a:lnTo>
                    <a:pt x="13912" y="206858"/>
                  </a:lnTo>
                  <a:lnTo>
                    <a:pt x="3478" y="251437"/>
                  </a:lnTo>
                  <a:lnTo>
                    <a:pt x="0" y="296880"/>
                  </a:lnTo>
                  <a:lnTo>
                    <a:pt x="3478" y="342323"/>
                  </a:lnTo>
                  <a:lnTo>
                    <a:pt x="13912" y="386901"/>
                  </a:lnTo>
                  <a:lnTo>
                    <a:pt x="31302" y="429751"/>
                  </a:lnTo>
                  <a:lnTo>
                    <a:pt x="55648" y="470007"/>
                  </a:lnTo>
                  <a:lnTo>
                    <a:pt x="86950" y="506806"/>
                  </a:lnTo>
                  <a:lnTo>
                    <a:pt x="123750" y="538109"/>
                  </a:lnTo>
                  <a:lnTo>
                    <a:pt x="164007" y="562456"/>
                  </a:lnTo>
                  <a:lnTo>
                    <a:pt x="206857" y="579847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7"/>
                  </a:lnTo>
                  <a:lnTo>
                    <a:pt x="429748" y="562456"/>
                  </a:lnTo>
                  <a:lnTo>
                    <a:pt x="470004" y="538109"/>
                  </a:lnTo>
                  <a:lnTo>
                    <a:pt x="506801" y="506806"/>
                  </a:lnTo>
                  <a:lnTo>
                    <a:pt x="538106" y="470007"/>
                  </a:lnTo>
                  <a:lnTo>
                    <a:pt x="562454" y="429751"/>
                  </a:lnTo>
                  <a:lnTo>
                    <a:pt x="579846" y="386901"/>
                  </a:lnTo>
                  <a:lnTo>
                    <a:pt x="590281" y="342323"/>
                  </a:lnTo>
                  <a:lnTo>
                    <a:pt x="593759" y="296880"/>
                  </a:lnTo>
                  <a:lnTo>
                    <a:pt x="590281" y="251437"/>
                  </a:lnTo>
                  <a:lnTo>
                    <a:pt x="579846" y="206858"/>
                  </a:lnTo>
                  <a:lnTo>
                    <a:pt x="562454" y="164009"/>
                  </a:lnTo>
                  <a:lnTo>
                    <a:pt x="538106" y="123752"/>
                  </a:lnTo>
                  <a:lnTo>
                    <a:pt x="506801" y="86954"/>
                  </a:lnTo>
                  <a:lnTo>
                    <a:pt x="470004" y="55650"/>
                  </a:lnTo>
                  <a:lnTo>
                    <a:pt x="429748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EC7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123571" y="6206206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0499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1110" algn="l"/>
                <a:tab pos="4522470" algn="l"/>
                <a:tab pos="4967605" algn="l"/>
                <a:tab pos="7412990" algn="l"/>
                <a:tab pos="9669780" algn="l"/>
              </a:tabLst>
            </a:pPr>
            <a:r>
              <a:rPr dirty="0"/>
              <a:t>FUNCTIONS</a:t>
            </a:r>
            <a:r>
              <a:rPr lang="en-US" dirty="0"/>
              <a:t> </a:t>
            </a:r>
            <a:r>
              <a:rPr dirty="0"/>
              <a:t>REVIEW;</a:t>
            </a:r>
            <a:r>
              <a:rPr lang="en-US" dirty="0"/>
              <a:t> </a:t>
            </a:r>
            <a:r>
              <a:rPr dirty="0"/>
              <a:t>3</a:t>
            </a:r>
            <a:r>
              <a:rPr lang="en-US" dirty="0"/>
              <a:t> </a:t>
            </a:r>
            <a:r>
              <a:rPr dirty="0"/>
              <a:t>DIFFERENT</a:t>
            </a:r>
            <a:r>
              <a:rPr lang="en-US" dirty="0"/>
              <a:t> </a:t>
            </a:r>
            <a:r>
              <a:rPr dirty="0"/>
              <a:t>FUNCTION	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6421" y="2599491"/>
            <a:ext cx="10648555" cy="54014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2528813"/>
            <a:ext cx="335068" cy="33506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43393" y="2733536"/>
            <a:ext cx="2543810" cy="721360"/>
            <a:chOff x="5443393" y="2733536"/>
            <a:chExt cx="2543810" cy="721360"/>
          </a:xfrm>
        </p:grpSpPr>
        <p:sp>
          <p:nvSpPr>
            <p:cNvPr id="7" name="object 7"/>
            <p:cNvSpPr/>
            <p:nvPr/>
          </p:nvSpPr>
          <p:spPr>
            <a:xfrm>
              <a:off x="5474805" y="2764949"/>
              <a:ext cx="2299335" cy="575945"/>
            </a:xfrm>
            <a:custGeom>
              <a:avLst/>
              <a:gdLst/>
              <a:ahLst/>
              <a:cxnLst/>
              <a:rect l="l" t="t" r="r" b="b"/>
              <a:pathLst>
                <a:path w="2299334" h="575945">
                  <a:moveTo>
                    <a:pt x="0" y="0"/>
                  </a:moveTo>
                  <a:lnTo>
                    <a:pt x="2268434" y="567972"/>
                  </a:lnTo>
                  <a:lnTo>
                    <a:pt x="2298942" y="575615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2760" y="3211047"/>
              <a:ext cx="274320" cy="243840"/>
            </a:xfrm>
            <a:custGeom>
              <a:avLst/>
              <a:gdLst/>
              <a:ahLst/>
              <a:cxnLst/>
              <a:rect l="l" t="t" r="r" b="b"/>
              <a:pathLst>
                <a:path w="274320" h="243839">
                  <a:moveTo>
                    <a:pt x="61031" y="0"/>
                  </a:moveTo>
                  <a:lnTo>
                    <a:pt x="0" y="243776"/>
                  </a:lnTo>
                  <a:lnTo>
                    <a:pt x="274293" y="182921"/>
                  </a:lnTo>
                  <a:lnTo>
                    <a:pt x="6103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88331" y="2467624"/>
            <a:ext cx="3514090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9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declaration</a:t>
            </a:r>
            <a:endParaRPr sz="2950">
              <a:latin typeface="Arial"/>
              <a:cs typeface="Arial"/>
            </a:endParaRPr>
          </a:p>
          <a:p>
            <a:pPr marL="41910" marR="24130">
              <a:lnSpc>
                <a:spcPct val="120300"/>
              </a:lnSpc>
              <a:spcBef>
                <a:spcPts val="1460"/>
              </a:spcBef>
            </a:pP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9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be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used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it’s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declared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075" y="5151931"/>
            <a:ext cx="335068" cy="3350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8331" y="5090742"/>
            <a:ext cx="3521075" cy="1562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444444"/>
                </a:solidFill>
                <a:latin typeface="Arial"/>
                <a:cs typeface="Arial"/>
              </a:rPr>
              <a:t>expression</a:t>
            </a:r>
            <a:endParaRPr sz="29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206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Essentially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  <a:spcBef>
                <a:spcPts val="595"/>
              </a:spcBef>
            </a:pPr>
            <a:r>
              <a:rPr sz="2450" i="1" spc="-6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i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stored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variable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43427" y="5389890"/>
            <a:ext cx="2481580" cy="338455"/>
            <a:chOff x="5443427" y="5389890"/>
            <a:chExt cx="2481580" cy="338455"/>
          </a:xfrm>
        </p:grpSpPr>
        <p:sp>
          <p:nvSpPr>
            <p:cNvPr id="13" name="object 13"/>
            <p:cNvSpPr/>
            <p:nvPr/>
          </p:nvSpPr>
          <p:spPr>
            <a:xfrm>
              <a:off x="5474839" y="5421303"/>
              <a:ext cx="2230755" cy="184785"/>
            </a:xfrm>
            <a:custGeom>
              <a:avLst/>
              <a:gdLst/>
              <a:ahLst/>
              <a:cxnLst/>
              <a:rect l="l" t="t" r="r" b="b"/>
              <a:pathLst>
                <a:path w="2230754" h="184785">
                  <a:moveTo>
                    <a:pt x="0" y="0"/>
                  </a:moveTo>
                  <a:lnTo>
                    <a:pt x="2199290" y="181623"/>
                  </a:lnTo>
                  <a:lnTo>
                    <a:pt x="2230601" y="184209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3794" y="5477703"/>
              <a:ext cx="260985" cy="250825"/>
            </a:xfrm>
            <a:custGeom>
              <a:avLst/>
              <a:gdLst/>
              <a:ahLst/>
              <a:cxnLst/>
              <a:rect l="l" t="t" r="r" b="b"/>
              <a:pathLst>
                <a:path w="260984" h="250825">
                  <a:moveTo>
                    <a:pt x="20682" y="0"/>
                  </a:moveTo>
                  <a:lnTo>
                    <a:pt x="0" y="250448"/>
                  </a:lnTo>
                  <a:lnTo>
                    <a:pt x="260788" y="145906"/>
                  </a:lnTo>
                  <a:lnTo>
                    <a:pt x="2068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18" y="7775050"/>
            <a:ext cx="335068" cy="3350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87676" y="7713861"/>
            <a:ext cx="3577590" cy="2011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55" dirty="0">
                <a:solidFill>
                  <a:srgbClr val="444444"/>
                </a:solidFill>
                <a:latin typeface="Arial"/>
                <a:cs typeface="Arial"/>
              </a:rPr>
              <a:t>Arrow</a:t>
            </a:r>
            <a:r>
              <a:rPr sz="295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950">
              <a:latin typeface="Arial"/>
              <a:cs typeface="Arial"/>
            </a:endParaRPr>
          </a:p>
          <a:p>
            <a:pPr marL="41910" marR="5080">
              <a:lnSpc>
                <a:spcPct val="120400"/>
              </a:lnSpc>
              <a:spcBef>
                <a:spcPts val="1460"/>
              </a:spcBef>
            </a:pP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Great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quick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one-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line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functions.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no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Courier New"/>
                <a:cs typeface="Courier New"/>
              </a:rPr>
              <a:t>this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(more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later...)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82873" y="7318250"/>
            <a:ext cx="3100705" cy="666115"/>
            <a:chOff x="4882873" y="7318250"/>
            <a:chExt cx="3100705" cy="666115"/>
          </a:xfrm>
        </p:grpSpPr>
        <p:sp>
          <p:nvSpPr>
            <p:cNvPr id="18" name="object 18"/>
            <p:cNvSpPr/>
            <p:nvPr/>
          </p:nvSpPr>
          <p:spPr>
            <a:xfrm>
              <a:off x="4914285" y="7436300"/>
              <a:ext cx="2852420" cy="516255"/>
            </a:xfrm>
            <a:custGeom>
              <a:avLst/>
              <a:gdLst/>
              <a:ahLst/>
              <a:cxnLst/>
              <a:rect l="l" t="t" r="r" b="b"/>
              <a:pathLst>
                <a:path w="2852420" h="516254">
                  <a:moveTo>
                    <a:pt x="0" y="516161"/>
                  </a:moveTo>
                  <a:lnTo>
                    <a:pt x="2821442" y="5600"/>
                  </a:lnTo>
                  <a:lnTo>
                    <a:pt x="2852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3377" y="7318250"/>
              <a:ext cx="269875" cy="247650"/>
            </a:xfrm>
            <a:custGeom>
              <a:avLst/>
              <a:gdLst/>
              <a:ahLst/>
              <a:cxnLst/>
              <a:rect l="l" t="t" r="r" b="b"/>
              <a:pathLst>
                <a:path w="269875" h="247650">
                  <a:moveTo>
                    <a:pt x="0" y="0"/>
                  </a:moveTo>
                  <a:lnTo>
                    <a:pt x="44744" y="247286"/>
                  </a:lnTo>
                  <a:lnTo>
                    <a:pt x="269657" y="78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902828" y="8666288"/>
            <a:ext cx="11556365" cy="1871345"/>
            <a:chOff x="7902828" y="8666288"/>
            <a:chExt cx="11556365" cy="1871345"/>
          </a:xfrm>
        </p:grpSpPr>
        <p:sp>
          <p:nvSpPr>
            <p:cNvPr id="21" name="object 21"/>
            <p:cNvSpPr/>
            <p:nvPr/>
          </p:nvSpPr>
          <p:spPr>
            <a:xfrm>
              <a:off x="7902828" y="8666288"/>
              <a:ext cx="11556365" cy="1871345"/>
            </a:xfrm>
            <a:custGeom>
              <a:avLst/>
              <a:gdLst/>
              <a:ahLst/>
              <a:cxnLst/>
              <a:rect l="l" t="t" r="r" b="b"/>
              <a:pathLst>
                <a:path w="11556365" h="1871345">
                  <a:moveTo>
                    <a:pt x="11555742" y="0"/>
                  </a:moveTo>
                  <a:lnTo>
                    <a:pt x="0" y="0"/>
                  </a:lnTo>
                  <a:lnTo>
                    <a:pt x="0" y="1870777"/>
                  </a:lnTo>
                  <a:lnTo>
                    <a:pt x="11555742" y="1870777"/>
                  </a:lnTo>
                  <a:lnTo>
                    <a:pt x="11555742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3845" y="9160329"/>
              <a:ext cx="376951" cy="3769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902828" y="8666288"/>
            <a:ext cx="11556365" cy="18713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251585" marR="613410">
              <a:lnSpc>
                <a:spcPct val="131200"/>
              </a:lnSpc>
            </a:pP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Three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different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ways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writing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functions,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but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they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work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a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similar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way: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receive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input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data,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transform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data,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then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output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data.</a:t>
            </a:r>
            <a:endParaRPr sz="2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E2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5987358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1110" algn="l"/>
                <a:tab pos="4514850" algn="l"/>
                <a:tab pos="6872605" algn="l"/>
                <a:tab pos="7592059" algn="l"/>
                <a:tab pos="8105775" algn="l"/>
              </a:tabLst>
            </a:pPr>
            <a:r>
              <a:rPr dirty="0"/>
              <a:t>FUNCTIONS</a:t>
            </a:r>
            <a:r>
              <a:rPr lang="en-US" dirty="0"/>
              <a:t> </a:t>
            </a:r>
            <a:r>
              <a:rPr dirty="0"/>
              <a:t>REVIEW:</a:t>
            </a:r>
            <a:r>
              <a:rPr lang="en-US" dirty="0"/>
              <a:t> </a:t>
            </a:r>
            <a:r>
              <a:rPr dirty="0"/>
              <a:t>ANATOMY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FUNCTION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093737" y="3589143"/>
            <a:ext cx="13162280" cy="5718175"/>
            <a:chOff x="3994642" y="3636905"/>
            <a:chExt cx="13162280" cy="5718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4642" y="3636905"/>
              <a:ext cx="13161902" cy="48061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02077" y="7596138"/>
              <a:ext cx="294005" cy="624205"/>
            </a:xfrm>
            <a:custGeom>
              <a:avLst/>
              <a:gdLst/>
              <a:ahLst/>
              <a:cxnLst/>
              <a:rect l="l" t="t" r="r" b="b"/>
              <a:pathLst>
                <a:path w="294005" h="624204">
                  <a:moveTo>
                    <a:pt x="293965" y="0"/>
                  </a:moveTo>
                  <a:lnTo>
                    <a:pt x="0" y="0"/>
                  </a:lnTo>
                  <a:lnTo>
                    <a:pt x="0" y="623700"/>
                  </a:lnTo>
                  <a:lnTo>
                    <a:pt x="293965" y="623700"/>
                  </a:lnTo>
                  <a:lnTo>
                    <a:pt x="293965" y="0"/>
                  </a:lnTo>
                  <a:close/>
                </a:path>
              </a:pathLst>
            </a:custGeom>
            <a:solidFill>
              <a:srgbClr val="2E2A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53372" y="7596137"/>
              <a:ext cx="3253740" cy="624205"/>
            </a:xfrm>
            <a:custGeom>
              <a:avLst/>
              <a:gdLst/>
              <a:ahLst/>
              <a:cxnLst/>
              <a:rect l="l" t="t" r="r" b="b"/>
              <a:pathLst>
                <a:path w="3253740" h="624204">
                  <a:moveTo>
                    <a:pt x="0" y="0"/>
                  </a:moveTo>
                  <a:lnTo>
                    <a:pt x="3253341" y="0"/>
                  </a:lnTo>
                  <a:lnTo>
                    <a:pt x="3253341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40572" y="8605747"/>
              <a:ext cx="622300" cy="709295"/>
            </a:xfrm>
            <a:custGeom>
              <a:avLst/>
              <a:gdLst/>
              <a:ahLst/>
              <a:cxnLst/>
              <a:rect l="l" t="t" r="r" b="b"/>
              <a:pathLst>
                <a:path w="622300" h="709295">
                  <a:moveTo>
                    <a:pt x="622283" y="709190"/>
                  </a:moveTo>
                  <a:lnTo>
                    <a:pt x="20724" y="23618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95545" y="8440465"/>
              <a:ext cx="260350" cy="271780"/>
            </a:xfrm>
            <a:custGeom>
              <a:avLst/>
              <a:gdLst/>
              <a:ahLst/>
              <a:cxnLst/>
              <a:rect l="l" t="t" r="r" b="b"/>
              <a:pathLst>
                <a:path w="260350" h="271779">
                  <a:moveTo>
                    <a:pt x="0" y="0"/>
                  </a:moveTo>
                  <a:lnTo>
                    <a:pt x="71296" y="271766"/>
                  </a:lnTo>
                  <a:lnTo>
                    <a:pt x="260191" y="106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6104" y="8309048"/>
              <a:ext cx="1428750" cy="1014730"/>
            </a:xfrm>
            <a:custGeom>
              <a:avLst/>
              <a:gdLst/>
              <a:ahLst/>
              <a:cxnLst/>
              <a:rect l="l" t="t" r="r" b="b"/>
              <a:pathLst>
                <a:path w="1428750" h="1014729">
                  <a:moveTo>
                    <a:pt x="0" y="1014101"/>
                  </a:moveTo>
                  <a:lnTo>
                    <a:pt x="1402729" y="18208"/>
                  </a:lnTo>
                  <a:lnTo>
                    <a:pt x="1428374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56125" y="8181754"/>
              <a:ext cx="278130" cy="248285"/>
            </a:xfrm>
            <a:custGeom>
              <a:avLst/>
              <a:gdLst/>
              <a:ahLst/>
              <a:cxnLst/>
              <a:rect l="l" t="t" r="r" b="b"/>
              <a:pathLst>
                <a:path w="278129" h="248284">
                  <a:moveTo>
                    <a:pt x="277649" y="0"/>
                  </a:moveTo>
                  <a:lnTo>
                    <a:pt x="0" y="43023"/>
                  </a:lnTo>
                  <a:lnTo>
                    <a:pt x="145478" y="247933"/>
                  </a:lnTo>
                  <a:lnTo>
                    <a:pt x="27764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17173" y="7961846"/>
              <a:ext cx="1861185" cy="395605"/>
            </a:xfrm>
            <a:custGeom>
              <a:avLst/>
              <a:gdLst/>
              <a:ahLst/>
              <a:cxnLst/>
              <a:rect l="l" t="t" r="r" b="b"/>
              <a:pathLst>
                <a:path w="1861184" h="395604">
                  <a:moveTo>
                    <a:pt x="1860757" y="395040"/>
                  </a:moveTo>
                  <a:lnTo>
                    <a:pt x="30755" y="6532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02077" y="7845457"/>
              <a:ext cx="272415" cy="246379"/>
            </a:xfrm>
            <a:custGeom>
              <a:avLst/>
              <a:gdLst/>
              <a:ahLst/>
              <a:cxnLst/>
              <a:rect l="l" t="t" r="r" b="b"/>
              <a:pathLst>
                <a:path w="272415" h="246379">
                  <a:moveTo>
                    <a:pt x="271918" y="0"/>
                  </a:moveTo>
                  <a:lnTo>
                    <a:pt x="0" y="70727"/>
                  </a:lnTo>
                  <a:lnTo>
                    <a:pt x="219731" y="245822"/>
                  </a:lnTo>
                  <a:lnTo>
                    <a:pt x="2719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73721" y="9443126"/>
            <a:ext cx="3944620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13599"/>
              </a:lnSpc>
              <a:spcBef>
                <a:spcPts val="90"/>
              </a:spcBef>
            </a:pPr>
            <a:r>
              <a:rPr sz="2600" b="1" spc="-80" dirty="0">
                <a:solidFill>
                  <a:schemeClr val="bg1"/>
                </a:solidFill>
                <a:latin typeface="Arial"/>
                <a:cs typeface="Arial"/>
              </a:rPr>
              <a:t>Arguments:</a:t>
            </a:r>
            <a:r>
              <a:rPr sz="26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chemeClr val="bg1"/>
                </a:solidFill>
                <a:latin typeface="Arial"/>
                <a:cs typeface="Arial"/>
              </a:rPr>
              <a:t>actual</a:t>
            </a:r>
            <a:r>
              <a:rPr sz="2600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chemeClr val="bg1"/>
                </a:solidFill>
                <a:latin typeface="Arial"/>
                <a:cs typeface="Arial"/>
              </a:rPr>
              <a:t>values </a:t>
            </a:r>
            <a:r>
              <a:rPr sz="2600" spc="120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sz="2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90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parameters,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9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2600" b="1" spc="-55" dirty="0">
                <a:solidFill>
                  <a:schemeClr val="bg1"/>
                </a:solidFill>
                <a:latin typeface="Arial"/>
                <a:cs typeface="Arial"/>
              </a:rPr>
              <a:t>input</a:t>
            </a:r>
            <a:r>
              <a:rPr sz="26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sz="2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1501" y="9398727"/>
            <a:ext cx="3779520" cy="885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 marR="5080" indent="-153670">
              <a:lnSpc>
                <a:spcPct val="113599"/>
              </a:lnSpc>
              <a:spcBef>
                <a:spcPts val="90"/>
              </a:spcBef>
            </a:pP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Variable</a:t>
            </a:r>
            <a:r>
              <a:rPr sz="2600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114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save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chemeClr val="bg1"/>
                </a:solidFill>
                <a:latin typeface="Arial"/>
                <a:cs typeface="Arial"/>
              </a:rPr>
              <a:t>returned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sz="26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85" dirty="0">
                <a:solidFill>
                  <a:schemeClr val="bg1"/>
                </a:solidFill>
                <a:latin typeface="Arial"/>
                <a:cs typeface="Arial"/>
              </a:rPr>
              <a:t>(function</a:t>
            </a:r>
            <a:r>
              <a:rPr sz="26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chemeClr val="bg1"/>
                </a:solidFill>
                <a:latin typeface="Arial"/>
                <a:cs typeface="Arial"/>
              </a:rPr>
              <a:t>output)</a:t>
            </a:r>
            <a:endParaRPr sz="2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07922" y="7900541"/>
            <a:ext cx="4119879" cy="926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0"/>
              </a:spcBef>
            </a:pP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Calling,</a:t>
            </a:r>
            <a:r>
              <a:rPr sz="2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50" dirty="0">
                <a:solidFill>
                  <a:schemeClr val="bg1"/>
                </a:solidFill>
                <a:latin typeface="Arial"/>
                <a:cs typeface="Arial"/>
              </a:rPr>
              <a:t>running</a:t>
            </a:r>
            <a:r>
              <a:rPr sz="2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or</a:t>
            </a:r>
            <a:r>
              <a:rPr sz="2600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45" dirty="0">
                <a:solidFill>
                  <a:schemeClr val="bg1"/>
                </a:solidFill>
                <a:latin typeface="Arial"/>
                <a:cs typeface="Arial"/>
              </a:rPr>
              <a:t>invoking </a:t>
            </a:r>
            <a:r>
              <a:rPr sz="2600" spc="5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chemeClr val="bg1"/>
                </a:solidFill>
                <a:latin typeface="Arial"/>
                <a:cs typeface="Arial"/>
              </a:rPr>
              <a:t>function,</a:t>
            </a:r>
            <a:r>
              <a:rPr sz="2600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55" dirty="0">
                <a:solidFill>
                  <a:schemeClr val="bg1"/>
                </a:solidFill>
                <a:latin typeface="Arial"/>
                <a:cs typeface="Arial"/>
              </a:rPr>
              <a:t>using</a:t>
            </a:r>
            <a:r>
              <a:rPr sz="26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chemeClr val="bg1"/>
                </a:solidFill>
                <a:latin typeface="Courier New"/>
                <a:cs typeface="Courier New"/>
              </a:rPr>
              <a:t>()</a:t>
            </a:r>
            <a:endParaRPr sz="26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22379" y="5817754"/>
            <a:ext cx="1128395" cy="287020"/>
            <a:chOff x="3722379" y="5817754"/>
            <a:chExt cx="1128395" cy="287020"/>
          </a:xfrm>
        </p:grpSpPr>
        <p:sp>
          <p:nvSpPr>
            <p:cNvPr id="19" name="object 19"/>
            <p:cNvSpPr/>
            <p:nvPr/>
          </p:nvSpPr>
          <p:spPr>
            <a:xfrm>
              <a:off x="3753812" y="5849187"/>
              <a:ext cx="880110" cy="136525"/>
            </a:xfrm>
            <a:custGeom>
              <a:avLst/>
              <a:gdLst/>
              <a:ahLst/>
              <a:cxnLst/>
              <a:rect l="l" t="t" r="r" b="b"/>
              <a:pathLst>
                <a:path w="880110" h="136525">
                  <a:moveTo>
                    <a:pt x="0" y="0"/>
                  </a:moveTo>
                  <a:lnTo>
                    <a:pt x="848520" y="131370"/>
                  </a:lnTo>
                  <a:lnTo>
                    <a:pt x="879580" y="136182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83126" y="5856392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445" y="0"/>
                  </a:moveTo>
                  <a:lnTo>
                    <a:pt x="0" y="248343"/>
                  </a:lnTo>
                  <a:lnTo>
                    <a:pt x="267565" y="162618"/>
                  </a:lnTo>
                  <a:lnTo>
                    <a:pt x="384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9736" y="4622046"/>
            <a:ext cx="3247390" cy="1828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5"/>
              </a:spcBef>
            </a:pPr>
            <a:r>
              <a:rPr sz="2600" b="1" dirty="0">
                <a:solidFill>
                  <a:schemeClr val="bg1"/>
                </a:solidFill>
                <a:latin typeface="Courier New"/>
                <a:cs typeface="Courier New"/>
              </a:rPr>
              <a:t>return</a:t>
            </a:r>
            <a:r>
              <a:rPr sz="2600" b="1" spc="-8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2600" spc="70" dirty="0">
                <a:solidFill>
                  <a:schemeClr val="bg1"/>
                </a:solidFill>
                <a:latin typeface="Arial"/>
                <a:cs typeface="Arial"/>
              </a:rPr>
              <a:t>statement</a:t>
            </a:r>
            <a:r>
              <a:rPr sz="26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sz="2600" b="1" spc="-30" dirty="0">
                <a:solidFill>
                  <a:schemeClr val="bg1"/>
                </a:solidFill>
                <a:latin typeface="Arial"/>
                <a:cs typeface="Arial"/>
              </a:rPr>
              <a:t>output</a:t>
            </a:r>
            <a:r>
              <a:rPr sz="26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6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sz="2600" spc="-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75" dirty="0">
                <a:solidFill>
                  <a:schemeClr val="bg1"/>
                </a:solidFill>
                <a:latin typeface="Arial"/>
                <a:cs typeface="Arial"/>
              </a:rPr>
              <a:t>from </a:t>
            </a:r>
            <a:r>
              <a:rPr sz="2600" spc="55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90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2600" spc="55" dirty="0">
                <a:solidFill>
                  <a:schemeClr val="bg1"/>
                </a:solidFill>
                <a:latin typeface="Arial"/>
                <a:cs typeface="Arial"/>
              </a:rPr>
              <a:t>terminate</a:t>
            </a:r>
            <a:r>
              <a:rPr sz="2600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chemeClr val="bg1"/>
                </a:solidFill>
                <a:latin typeface="Arial"/>
                <a:cs typeface="Arial"/>
              </a:rPr>
              <a:t>execution</a:t>
            </a:r>
            <a:endParaRPr sz="2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13521" y="2793017"/>
            <a:ext cx="12743180" cy="3681729"/>
            <a:chOff x="4413521" y="2793017"/>
            <a:chExt cx="12743180" cy="3681729"/>
          </a:xfrm>
        </p:grpSpPr>
        <p:sp>
          <p:nvSpPr>
            <p:cNvPr id="23" name="object 23"/>
            <p:cNvSpPr/>
            <p:nvPr/>
          </p:nvSpPr>
          <p:spPr>
            <a:xfrm>
              <a:off x="8581009" y="3834067"/>
              <a:ext cx="5059680" cy="624205"/>
            </a:xfrm>
            <a:custGeom>
              <a:avLst/>
              <a:gdLst/>
              <a:ahLst/>
              <a:cxnLst/>
              <a:rect l="l" t="t" r="r" b="b"/>
              <a:pathLst>
                <a:path w="5059680" h="624204">
                  <a:moveTo>
                    <a:pt x="0" y="0"/>
                  </a:moveTo>
                  <a:lnTo>
                    <a:pt x="5059126" y="0"/>
                  </a:lnTo>
                  <a:lnTo>
                    <a:pt x="5059126" y="623700"/>
                  </a:lnTo>
                  <a:lnTo>
                    <a:pt x="0" y="623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35368" y="2824430"/>
              <a:ext cx="488315" cy="636270"/>
            </a:xfrm>
            <a:custGeom>
              <a:avLst/>
              <a:gdLst/>
              <a:ahLst/>
              <a:cxnLst/>
              <a:rect l="l" t="t" r="r" b="b"/>
              <a:pathLst>
                <a:path w="488315" h="636270">
                  <a:moveTo>
                    <a:pt x="0" y="0"/>
                  </a:moveTo>
                  <a:lnTo>
                    <a:pt x="469169" y="611005"/>
                  </a:lnTo>
                  <a:lnTo>
                    <a:pt x="488318" y="63594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04896" y="3358933"/>
              <a:ext cx="252729" cy="276225"/>
            </a:xfrm>
            <a:custGeom>
              <a:avLst/>
              <a:gdLst/>
              <a:ahLst/>
              <a:cxnLst/>
              <a:rect l="l" t="t" r="r" b="b"/>
              <a:pathLst>
                <a:path w="252729" h="276225">
                  <a:moveTo>
                    <a:pt x="199318" y="0"/>
                  </a:moveTo>
                  <a:lnTo>
                    <a:pt x="0" y="153048"/>
                  </a:lnTo>
                  <a:lnTo>
                    <a:pt x="252708" y="275843"/>
                  </a:lnTo>
                  <a:lnTo>
                    <a:pt x="1993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5404" y="4468905"/>
              <a:ext cx="12659360" cy="1964055"/>
            </a:xfrm>
            <a:custGeom>
              <a:avLst/>
              <a:gdLst/>
              <a:ahLst/>
              <a:cxnLst/>
              <a:rect l="l" t="t" r="r" b="b"/>
              <a:pathLst>
                <a:path w="12659360" h="1964054">
                  <a:moveTo>
                    <a:pt x="0" y="0"/>
                  </a:moveTo>
                  <a:lnTo>
                    <a:pt x="12659258" y="0"/>
                  </a:lnTo>
                  <a:lnTo>
                    <a:pt x="12659258" y="1963722"/>
                  </a:lnTo>
                  <a:lnTo>
                    <a:pt x="0" y="196372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2425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222367" y="3471828"/>
              <a:ext cx="368300" cy="589280"/>
            </a:xfrm>
            <a:custGeom>
              <a:avLst/>
              <a:gdLst/>
              <a:ahLst/>
              <a:cxnLst/>
              <a:rect l="l" t="t" r="r" b="b"/>
              <a:pathLst>
                <a:path w="368300" h="589279">
                  <a:moveTo>
                    <a:pt x="367796" y="0"/>
                  </a:moveTo>
                  <a:lnTo>
                    <a:pt x="16670" y="562201"/>
                  </a:lnTo>
                  <a:lnTo>
                    <a:pt x="0" y="58889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05886" y="3967515"/>
              <a:ext cx="240029" cy="280035"/>
            </a:xfrm>
            <a:custGeom>
              <a:avLst/>
              <a:gdLst/>
              <a:ahLst/>
              <a:cxnLst/>
              <a:rect l="l" t="t" r="r" b="b"/>
              <a:pathLst>
                <a:path w="240030" h="280035">
                  <a:moveTo>
                    <a:pt x="26543" y="0"/>
                  </a:moveTo>
                  <a:lnTo>
                    <a:pt x="0" y="279706"/>
                  </a:lnTo>
                  <a:lnTo>
                    <a:pt x="239689" y="133120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79897" y="3025370"/>
              <a:ext cx="1505585" cy="838200"/>
            </a:xfrm>
            <a:custGeom>
              <a:avLst/>
              <a:gdLst/>
              <a:ahLst/>
              <a:cxnLst/>
              <a:rect l="l" t="t" r="r" b="b"/>
              <a:pathLst>
                <a:path w="1505585" h="838200">
                  <a:moveTo>
                    <a:pt x="0" y="0"/>
                  </a:moveTo>
                  <a:lnTo>
                    <a:pt x="1477656" y="822801"/>
                  </a:lnTo>
                  <a:lnTo>
                    <a:pt x="1505156" y="838117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96482" y="3738426"/>
              <a:ext cx="281305" cy="232410"/>
            </a:xfrm>
            <a:custGeom>
              <a:avLst/>
              <a:gdLst/>
              <a:ahLst/>
              <a:cxnLst/>
              <a:rect l="l" t="t" r="r" b="b"/>
              <a:pathLst>
                <a:path w="281304" h="232410">
                  <a:moveTo>
                    <a:pt x="122252" y="0"/>
                  </a:moveTo>
                  <a:lnTo>
                    <a:pt x="0" y="219559"/>
                  </a:lnTo>
                  <a:lnTo>
                    <a:pt x="280686" y="232032"/>
                  </a:lnTo>
                  <a:lnTo>
                    <a:pt x="1222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03089" y="1778901"/>
            <a:ext cx="6311900" cy="9264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600" b="1" spc="-45" dirty="0">
                <a:solidFill>
                  <a:schemeClr val="bg1"/>
                </a:solidFill>
                <a:latin typeface="Arial"/>
                <a:cs typeface="Arial"/>
              </a:rPr>
              <a:t>Parameters:</a:t>
            </a:r>
            <a:r>
              <a:rPr sz="2600" b="1" spc="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placeholders</a:t>
            </a:r>
            <a:r>
              <a:rPr sz="2600" spc="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114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2600" spc="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receive</a:t>
            </a:r>
            <a:r>
              <a:rPr sz="2600" spc="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chemeClr val="bg1"/>
                </a:solidFill>
                <a:latin typeface="Arial"/>
                <a:cs typeface="Arial"/>
              </a:rPr>
              <a:t>input</a:t>
            </a:r>
            <a:endParaRPr sz="2600">
              <a:solidFill>
                <a:schemeClr val="bg1"/>
              </a:solidFill>
              <a:latin typeface="Arial"/>
              <a:cs typeface="Arial"/>
            </a:endParaRPr>
          </a:p>
          <a:p>
            <a:pPr marL="146050">
              <a:lnSpc>
                <a:spcPct val="100000"/>
              </a:lnSpc>
              <a:spcBef>
                <a:spcPts val="425"/>
              </a:spcBef>
            </a:pP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values.</a:t>
            </a:r>
            <a:r>
              <a:rPr sz="2600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Like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chemeClr val="bg1"/>
                </a:solidFill>
                <a:latin typeface="Arial"/>
                <a:cs typeface="Arial"/>
              </a:rPr>
              <a:t>local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variables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600" spc="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endParaRPr sz="2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62579" y="1921361"/>
            <a:ext cx="5069840" cy="1376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90"/>
              </a:spcBef>
            </a:pPr>
            <a:r>
              <a:rPr sz="2600" b="1" spc="-75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r>
              <a:rPr sz="26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b="1" spc="-105" dirty="0">
                <a:solidFill>
                  <a:schemeClr val="bg1"/>
                </a:solidFill>
                <a:latin typeface="Arial"/>
                <a:cs typeface="Arial"/>
              </a:rPr>
              <a:t>body:</a:t>
            </a:r>
            <a:r>
              <a:rPr sz="26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chemeClr val="bg1"/>
                </a:solidFill>
                <a:latin typeface="Arial"/>
                <a:cs typeface="Arial"/>
              </a:rPr>
              <a:t>block</a:t>
            </a:r>
            <a:r>
              <a:rPr sz="26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sz="26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code</a:t>
            </a:r>
            <a:r>
              <a:rPr sz="26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75" dirty="0">
                <a:solidFill>
                  <a:schemeClr val="bg1"/>
                </a:solidFill>
                <a:latin typeface="Arial"/>
                <a:cs typeface="Arial"/>
              </a:rPr>
              <a:t>that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we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70" dirty="0">
                <a:solidFill>
                  <a:schemeClr val="bg1"/>
                </a:solidFill>
                <a:latin typeface="Arial"/>
                <a:cs typeface="Arial"/>
              </a:rPr>
              <a:t>want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114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reuse.</a:t>
            </a:r>
            <a:r>
              <a:rPr sz="26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chemeClr val="bg1"/>
                </a:solidFill>
                <a:latin typeface="Arial"/>
                <a:cs typeface="Arial"/>
              </a:rPr>
              <a:t>Processes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600" spc="60" dirty="0">
                <a:solidFill>
                  <a:schemeClr val="bg1"/>
                </a:solidFill>
                <a:latin typeface="Arial"/>
                <a:cs typeface="Arial"/>
              </a:rPr>
              <a:t>function’s</a:t>
            </a:r>
            <a:r>
              <a:rPr sz="2600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80" dirty="0">
                <a:solidFill>
                  <a:schemeClr val="bg1"/>
                </a:solidFill>
                <a:latin typeface="Arial"/>
                <a:cs typeface="Arial"/>
              </a:rPr>
              <a:t>input</a:t>
            </a:r>
            <a:r>
              <a:rPr sz="26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endParaRPr sz="2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7248" y="2446158"/>
            <a:ext cx="22790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55" dirty="0">
                <a:solidFill>
                  <a:schemeClr val="bg1"/>
                </a:solidFill>
                <a:latin typeface="Arial"/>
                <a:cs typeface="Arial"/>
              </a:rPr>
              <a:t>Function</a:t>
            </a:r>
            <a:r>
              <a:rPr sz="260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endParaRPr sz="2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33050" y="2517449"/>
            <a:ext cx="9372600" cy="7030323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FUNDAMENTALS – PART 1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2035810">
              <a:lnSpc>
                <a:spcPts val="5280"/>
              </a:lnSpc>
              <a:spcBef>
                <a:spcPts val="180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A BRIEF</a:t>
            </a:r>
            <a:r>
              <a:rPr lang="en-US" sz="5100" dirty="0">
                <a:solidFill>
                  <a:srgbClr val="FAFBFB"/>
                </a:solidFill>
                <a:latin typeface="Calibri"/>
                <a:cs typeface="Calibri"/>
              </a:rPr>
              <a:t>  I</a:t>
            </a: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NTRODUCTION</a:t>
            </a:r>
            <a:r>
              <a:rPr lang="en-US" sz="5100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TO JAVASCRIPT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37851" y="2517449"/>
            <a:ext cx="8940828" cy="63376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DEVELOPER SKILLS &amp; EDITOR SETUP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DEBUGGING (FIXING ERRORS)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05917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2682875" algn="l"/>
                <a:tab pos="5259705" algn="l"/>
              </a:tabLst>
            </a:pPr>
            <a:r>
              <a:rPr dirty="0"/>
              <a:t>WHAT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SOFTWARE</a:t>
            </a:r>
            <a:r>
              <a:rPr lang="en-US" dirty="0"/>
              <a:t> </a:t>
            </a:r>
            <a:r>
              <a:rPr dirty="0"/>
              <a:t>BUG?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20150" y="2110252"/>
            <a:ext cx="11022700" cy="3217545"/>
            <a:chOff x="1620150" y="2110252"/>
            <a:chExt cx="9662160" cy="3217545"/>
          </a:xfrm>
        </p:grpSpPr>
        <p:sp>
          <p:nvSpPr>
            <p:cNvPr id="5" name="object 5"/>
            <p:cNvSpPr/>
            <p:nvPr/>
          </p:nvSpPr>
          <p:spPr>
            <a:xfrm>
              <a:off x="1620150" y="2110252"/>
              <a:ext cx="9662160" cy="3217545"/>
            </a:xfrm>
            <a:custGeom>
              <a:avLst/>
              <a:gdLst/>
              <a:ahLst/>
              <a:cxnLst/>
              <a:rect l="l" t="t" r="r" b="b"/>
              <a:pathLst>
                <a:path w="9662160" h="3217545">
                  <a:moveTo>
                    <a:pt x="9662041" y="0"/>
                  </a:moveTo>
                  <a:lnTo>
                    <a:pt x="0" y="0"/>
                  </a:lnTo>
                  <a:lnTo>
                    <a:pt x="0" y="3217334"/>
                  </a:lnTo>
                  <a:lnTo>
                    <a:pt x="9662041" y="3217334"/>
                  </a:lnTo>
                  <a:lnTo>
                    <a:pt x="966204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167" y="2634397"/>
              <a:ext cx="314126" cy="3141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996" y="4283075"/>
              <a:ext cx="314126" cy="3141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20150" y="2110252"/>
            <a:ext cx="11479900" cy="252626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094105" marR="604520">
              <a:lnSpc>
                <a:spcPct val="131200"/>
              </a:lnSpc>
            </a:pPr>
            <a:r>
              <a:rPr sz="2800" b="1" spc="-40" dirty="0">
                <a:solidFill>
                  <a:srgbClr val="444444"/>
                </a:solidFill>
                <a:latin typeface="Arial"/>
                <a:cs typeface="Arial"/>
              </a:rPr>
              <a:t>Software</a:t>
            </a:r>
            <a:r>
              <a:rPr sz="2800" b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10" dirty="0">
                <a:solidFill>
                  <a:srgbClr val="444444"/>
                </a:solidFill>
                <a:latin typeface="Arial"/>
                <a:cs typeface="Arial"/>
              </a:rPr>
              <a:t>bug:</a:t>
            </a:r>
            <a:r>
              <a:rPr sz="28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Defect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problem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computer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program. Basically,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444444"/>
                </a:solidFill>
                <a:latin typeface="Arial"/>
                <a:cs typeface="Arial"/>
              </a:rPr>
              <a:t>unexpected</a:t>
            </a:r>
            <a:r>
              <a:rPr sz="28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8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unintended</a:t>
            </a: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90" dirty="0">
                <a:solidFill>
                  <a:srgbClr val="444444"/>
                </a:solidFill>
                <a:latin typeface="Arial"/>
                <a:cs typeface="Arial"/>
              </a:rPr>
              <a:t>behavior</a:t>
            </a:r>
            <a:r>
              <a:rPr sz="28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a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computer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program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software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bug.</a:t>
            </a:r>
            <a:endParaRPr sz="2800" dirty="0">
              <a:latin typeface="Arial"/>
              <a:cs typeface="Arial"/>
            </a:endParaRPr>
          </a:p>
          <a:p>
            <a:pPr marL="1094105">
              <a:lnSpc>
                <a:spcPct val="100000"/>
              </a:lnSpc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Bugs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55" dirty="0">
                <a:solidFill>
                  <a:srgbClr val="444444"/>
                </a:solidFill>
                <a:latin typeface="Arial"/>
                <a:cs typeface="Arial"/>
              </a:rPr>
              <a:t>completely</a:t>
            </a: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normal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software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development!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167" y="6110285"/>
            <a:ext cx="293184" cy="29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47016" y="5930326"/>
            <a:ext cx="9426168" cy="1364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400" dirty="0">
                <a:solidFill>
                  <a:srgbClr val="444444"/>
                </a:solidFill>
                <a:latin typeface="Arial"/>
                <a:cs typeface="Arial"/>
              </a:rPr>
              <a:t>Previous</a:t>
            </a:r>
            <a:r>
              <a:rPr sz="24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r>
              <a:rPr sz="24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444444"/>
                </a:solidFill>
                <a:latin typeface="Arial"/>
                <a:cs typeface="Arial"/>
              </a:rPr>
              <a:t>“We</a:t>
            </a:r>
            <a:r>
              <a:rPr sz="2400" i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400" i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00" i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00" i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00" i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444444"/>
                </a:solidFill>
                <a:latin typeface="Arial"/>
                <a:cs typeface="Arial"/>
              </a:rPr>
              <a:t>reverses</a:t>
            </a:r>
            <a:r>
              <a:rPr sz="2400" i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444444"/>
                </a:solidFill>
                <a:latin typeface="Arial"/>
                <a:cs typeface="Arial"/>
              </a:rPr>
              <a:t>whatever </a:t>
            </a:r>
            <a:r>
              <a:rPr sz="2400" i="1" spc="-9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400" i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-50" dirty="0">
                <a:solidFill>
                  <a:srgbClr val="444444"/>
                </a:solidFill>
                <a:latin typeface="Arial"/>
                <a:cs typeface="Arial"/>
              </a:rPr>
              <a:t>pass</a:t>
            </a:r>
            <a:r>
              <a:rPr sz="2400" i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400" i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444444"/>
                </a:solidFill>
                <a:latin typeface="Arial"/>
                <a:cs typeface="Arial"/>
              </a:rPr>
              <a:t>it”</a:t>
            </a:r>
            <a:endParaRPr sz="2400" dirty="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2400" b="1" dirty="0">
                <a:solidFill>
                  <a:srgbClr val="444444"/>
                </a:solidFill>
                <a:latin typeface="Courier New"/>
                <a:cs typeface="Courier New"/>
              </a:rPr>
              <a:t>reverse([1, 3, 5, </a:t>
            </a:r>
            <a:r>
              <a:rPr sz="2400" b="1" spc="-25" dirty="0">
                <a:solidFill>
                  <a:srgbClr val="444444"/>
                </a:solidFill>
                <a:latin typeface="Courier New"/>
                <a:cs typeface="Courier New"/>
              </a:rPr>
              <a:t>7])</a:t>
            </a:r>
            <a:endParaRPr sz="2400" dirty="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3882" y="7516318"/>
            <a:ext cx="289560" cy="650875"/>
            <a:chOff x="4994396" y="7995564"/>
            <a:chExt cx="289560" cy="650875"/>
          </a:xfrm>
        </p:grpSpPr>
        <p:sp>
          <p:nvSpPr>
            <p:cNvPr id="12" name="object 12"/>
            <p:cNvSpPr/>
            <p:nvPr/>
          </p:nvSpPr>
          <p:spPr>
            <a:xfrm>
              <a:off x="5138894" y="7995564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h="398779">
                  <a:moveTo>
                    <a:pt x="0" y="398218"/>
                  </a:moveTo>
                  <a:lnTo>
                    <a:pt x="0" y="36157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4396" y="835713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33052" y="8448315"/>
            <a:ext cx="2136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[5, 1, 7, </a:t>
            </a:r>
            <a:r>
              <a:rPr sz="2300" b="1" spc="-25" dirty="0">
                <a:solidFill>
                  <a:srgbClr val="444444"/>
                </a:solidFill>
                <a:latin typeface="Courier New"/>
                <a:cs typeface="Courier New"/>
              </a:rPr>
              <a:t>3]</a:t>
            </a:r>
            <a:endParaRPr sz="2300" dirty="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1167" y="10118154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702012" y="10075739"/>
            <a:ext cx="942616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Debugging: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Process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8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finding,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fixing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preventing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bugs.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69827" y="7864188"/>
            <a:ext cx="1584325" cy="605155"/>
            <a:chOff x="6306102" y="8389940"/>
            <a:chExt cx="1584325" cy="605155"/>
          </a:xfrm>
        </p:grpSpPr>
        <p:sp>
          <p:nvSpPr>
            <p:cNvPr id="18" name="object 18"/>
            <p:cNvSpPr/>
            <p:nvPr/>
          </p:nvSpPr>
          <p:spPr>
            <a:xfrm>
              <a:off x="6414421" y="8410882"/>
              <a:ext cx="1455420" cy="473709"/>
            </a:xfrm>
            <a:custGeom>
              <a:avLst/>
              <a:gdLst/>
              <a:ahLst/>
              <a:cxnLst/>
              <a:rect l="l" t="t" r="r" b="b"/>
              <a:pathLst>
                <a:path w="1455420" h="473709">
                  <a:moveTo>
                    <a:pt x="1454913" y="725"/>
                  </a:moveTo>
                  <a:lnTo>
                    <a:pt x="1396012" y="0"/>
                  </a:lnTo>
                  <a:lnTo>
                    <a:pt x="1337941" y="306"/>
                  </a:lnTo>
                  <a:lnTo>
                    <a:pt x="1280699" y="1646"/>
                  </a:lnTo>
                  <a:lnTo>
                    <a:pt x="1224286" y="4018"/>
                  </a:lnTo>
                  <a:lnTo>
                    <a:pt x="1168703" y="7423"/>
                  </a:lnTo>
                  <a:lnTo>
                    <a:pt x="1113949" y="11861"/>
                  </a:lnTo>
                  <a:lnTo>
                    <a:pt x="1060024" y="17331"/>
                  </a:lnTo>
                  <a:lnTo>
                    <a:pt x="1006929" y="23834"/>
                  </a:lnTo>
                  <a:lnTo>
                    <a:pt x="954663" y="31369"/>
                  </a:lnTo>
                  <a:lnTo>
                    <a:pt x="903226" y="39937"/>
                  </a:lnTo>
                  <a:lnTo>
                    <a:pt x="852619" y="49538"/>
                  </a:lnTo>
                  <a:lnTo>
                    <a:pt x="802841" y="60172"/>
                  </a:lnTo>
                  <a:lnTo>
                    <a:pt x="753893" y="71838"/>
                  </a:lnTo>
                  <a:lnTo>
                    <a:pt x="705773" y="84537"/>
                  </a:lnTo>
                  <a:lnTo>
                    <a:pt x="658483" y="98268"/>
                  </a:lnTo>
                  <a:lnTo>
                    <a:pt x="612023" y="113032"/>
                  </a:lnTo>
                  <a:lnTo>
                    <a:pt x="566392" y="128829"/>
                  </a:lnTo>
                  <a:lnTo>
                    <a:pt x="521590" y="145658"/>
                  </a:lnTo>
                  <a:lnTo>
                    <a:pt x="477618" y="163520"/>
                  </a:lnTo>
                  <a:lnTo>
                    <a:pt x="434475" y="182415"/>
                  </a:lnTo>
                  <a:lnTo>
                    <a:pt x="392161" y="202343"/>
                  </a:lnTo>
                  <a:lnTo>
                    <a:pt x="350676" y="223303"/>
                  </a:lnTo>
                  <a:lnTo>
                    <a:pt x="310021" y="245295"/>
                  </a:lnTo>
                  <a:lnTo>
                    <a:pt x="270196" y="268321"/>
                  </a:lnTo>
                  <a:lnTo>
                    <a:pt x="231199" y="292379"/>
                  </a:lnTo>
                  <a:lnTo>
                    <a:pt x="193032" y="317469"/>
                  </a:lnTo>
                  <a:lnTo>
                    <a:pt x="155695" y="343593"/>
                  </a:lnTo>
                  <a:lnTo>
                    <a:pt x="119186" y="370749"/>
                  </a:lnTo>
                  <a:lnTo>
                    <a:pt x="83507" y="398937"/>
                  </a:lnTo>
                  <a:lnTo>
                    <a:pt x="48658" y="428159"/>
                  </a:lnTo>
                  <a:lnTo>
                    <a:pt x="14637" y="458412"/>
                  </a:lnTo>
                  <a:lnTo>
                    <a:pt x="0" y="4733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06102" y="8807816"/>
              <a:ext cx="186055" cy="187325"/>
            </a:xfrm>
            <a:custGeom>
              <a:avLst/>
              <a:gdLst/>
              <a:ahLst/>
              <a:cxnLst/>
              <a:rect l="l" t="t" r="r" b="b"/>
              <a:pathLst>
                <a:path w="186054" h="187325">
                  <a:moveTo>
                    <a:pt x="60056" y="0"/>
                  </a:moveTo>
                  <a:lnTo>
                    <a:pt x="0" y="187280"/>
                  </a:lnTo>
                  <a:lnTo>
                    <a:pt x="185859" y="122957"/>
                  </a:lnTo>
                  <a:lnTo>
                    <a:pt x="600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05536" y="7646835"/>
            <a:ext cx="5136030" cy="1855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Unexpected</a:t>
            </a:r>
            <a:r>
              <a:rPr sz="2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result:</a:t>
            </a:r>
            <a:r>
              <a:rPr sz="28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8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array </a:t>
            </a:r>
            <a:r>
              <a:rPr sz="280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scrambled,</a:t>
            </a:r>
            <a:r>
              <a:rPr sz="2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800" b="1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reversed.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So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there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b="1" spc="-110" dirty="0">
                <a:solidFill>
                  <a:srgbClr val="F2425D"/>
                </a:solidFill>
                <a:latin typeface="Arial"/>
                <a:cs typeface="Arial"/>
              </a:rPr>
              <a:t>bug</a:t>
            </a:r>
            <a:r>
              <a:rPr sz="2800" b="1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8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800" b="1" spc="-20" dirty="0">
                <a:solidFill>
                  <a:srgbClr val="F2425D"/>
                </a:solidFill>
                <a:latin typeface="Courier New"/>
                <a:cs typeface="Courier New"/>
              </a:rPr>
              <a:t>reverse</a:t>
            </a:r>
            <a:r>
              <a:rPr sz="2800" b="1" spc="-71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800" spc="4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631" y="8788296"/>
            <a:ext cx="272243" cy="2722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3141407" y="3038375"/>
            <a:ext cx="5996940" cy="5463540"/>
            <a:chOff x="12849273" y="3585641"/>
            <a:chExt cx="5996940" cy="546354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9273" y="3585641"/>
              <a:ext cx="5996710" cy="46313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610510" y="7099337"/>
              <a:ext cx="1118235" cy="1928495"/>
            </a:xfrm>
            <a:custGeom>
              <a:avLst/>
              <a:gdLst/>
              <a:ahLst/>
              <a:cxnLst/>
              <a:rect l="l" t="t" r="r" b="b"/>
              <a:pathLst>
                <a:path w="1118234" h="1928495">
                  <a:moveTo>
                    <a:pt x="1118125" y="1928414"/>
                  </a:moveTo>
                  <a:lnTo>
                    <a:pt x="1071209" y="1918496"/>
                  </a:lnTo>
                  <a:lnTo>
                    <a:pt x="1025298" y="1907575"/>
                  </a:lnTo>
                  <a:lnTo>
                    <a:pt x="980392" y="1895651"/>
                  </a:lnTo>
                  <a:lnTo>
                    <a:pt x="936492" y="1882724"/>
                  </a:lnTo>
                  <a:lnTo>
                    <a:pt x="893598" y="1868795"/>
                  </a:lnTo>
                  <a:lnTo>
                    <a:pt x="851709" y="1853862"/>
                  </a:lnTo>
                  <a:lnTo>
                    <a:pt x="810826" y="1837927"/>
                  </a:lnTo>
                  <a:lnTo>
                    <a:pt x="770948" y="1820989"/>
                  </a:lnTo>
                  <a:lnTo>
                    <a:pt x="732075" y="1803048"/>
                  </a:lnTo>
                  <a:lnTo>
                    <a:pt x="694208" y="1784104"/>
                  </a:lnTo>
                  <a:lnTo>
                    <a:pt x="657347" y="1764158"/>
                  </a:lnTo>
                  <a:lnTo>
                    <a:pt x="621491" y="1743208"/>
                  </a:lnTo>
                  <a:lnTo>
                    <a:pt x="586640" y="1721256"/>
                  </a:lnTo>
                  <a:lnTo>
                    <a:pt x="552795" y="1698300"/>
                  </a:lnTo>
                  <a:lnTo>
                    <a:pt x="519956" y="1674342"/>
                  </a:lnTo>
                  <a:lnTo>
                    <a:pt x="488122" y="1649381"/>
                  </a:lnTo>
                  <a:lnTo>
                    <a:pt x="457294" y="1623418"/>
                  </a:lnTo>
                  <a:lnTo>
                    <a:pt x="427471" y="1596451"/>
                  </a:lnTo>
                  <a:lnTo>
                    <a:pt x="398653" y="1568481"/>
                  </a:lnTo>
                  <a:lnTo>
                    <a:pt x="370841" y="1539509"/>
                  </a:lnTo>
                  <a:lnTo>
                    <a:pt x="344035" y="1509534"/>
                  </a:lnTo>
                  <a:lnTo>
                    <a:pt x="318234" y="1478555"/>
                  </a:lnTo>
                  <a:lnTo>
                    <a:pt x="293439" y="1446574"/>
                  </a:lnTo>
                  <a:lnTo>
                    <a:pt x="269649" y="1413591"/>
                  </a:lnTo>
                  <a:lnTo>
                    <a:pt x="246864" y="1379604"/>
                  </a:lnTo>
                  <a:lnTo>
                    <a:pt x="225085" y="1344614"/>
                  </a:lnTo>
                  <a:lnTo>
                    <a:pt x="204312" y="1308622"/>
                  </a:lnTo>
                  <a:lnTo>
                    <a:pt x="184544" y="1271627"/>
                  </a:lnTo>
                  <a:lnTo>
                    <a:pt x="165782" y="1233628"/>
                  </a:lnTo>
                  <a:lnTo>
                    <a:pt x="148025" y="1194627"/>
                  </a:lnTo>
                  <a:lnTo>
                    <a:pt x="131273" y="1154624"/>
                  </a:lnTo>
                  <a:lnTo>
                    <a:pt x="115527" y="1113617"/>
                  </a:lnTo>
                  <a:lnTo>
                    <a:pt x="100787" y="1071607"/>
                  </a:lnTo>
                  <a:lnTo>
                    <a:pt x="87052" y="1028595"/>
                  </a:lnTo>
                  <a:lnTo>
                    <a:pt x="74323" y="984579"/>
                  </a:lnTo>
                  <a:lnTo>
                    <a:pt x="62599" y="939561"/>
                  </a:lnTo>
                  <a:lnTo>
                    <a:pt x="51881" y="893540"/>
                  </a:lnTo>
                  <a:lnTo>
                    <a:pt x="42168" y="846516"/>
                  </a:lnTo>
                  <a:lnTo>
                    <a:pt x="33460" y="798490"/>
                  </a:lnTo>
                  <a:lnTo>
                    <a:pt x="25758" y="749460"/>
                  </a:lnTo>
                  <a:lnTo>
                    <a:pt x="19062" y="699427"/>
                  </a:lnTo>
                  <a:lnTo>
                    <a:pt x="13371" y="648392"/>
                  </a:lnTo>
                  <a:lnTo>
                    <a:pt x="8686" y="596354"/>
                  </a:lnTo>
                  <a:lnTo>
                    <a:pt x="5006" y="543313"/>
                  </a:lnTo>
                  <a:lnTo>
                    <a:pt x="2332" y="489269"/>
                  </a:lnTo>
                  <a:lnTo>
                    <a:pt x="663" y="434222"/>
                  </a:lnTo>
                  <a:lnTo>
                    <a:pt x="0" y="378173"/>
                  </a:lnTo>
                  <a:lnTo>
                    <a:pt x="342" y="321120"/>
                  </a:lnTo>
                  <a:lnTo>
                    <a:pt x="1689" y="263065"/>
                  </a:lnTo>
                  <a:lnTo>
                    <a:pt x="4043" y="204006"/>
                  </a:lnTo>
                  <a:lnTo>
                    <a:pt x="7401" y="143945"/>
                  </a:lnTo>
                  <a:lnTo>
                    <a:pt x="11765" y="82881"/>
                  </a:lnTo>
                  <a:lnTo>
                    <a:pt x="17135" y="20815"/>
                  </a:lnTo>
                  <a:lnTo>
                    <a:pt x="1949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40258" y="6945353"/>
              <a:ext cx="175260" cy="184785"/>
            </a:xfrm>
            <a:custGeom>
              <a:avLst/>
              <a:gdLst/>
              <a:ahLst/>
              <a:cxnLst/>
              <a:rect l="l" t="t" r="r" b="b"/>
              <a:pathLst>
                <a:path w="175259" h="184784">
                  <a:moveTo>
                    <a:pt x="107200" y="0"/>
                  </a:moveTo>
                  <a:lnTo>
                    <a:pt x="0" y="164886"/>
                  </a:lnTo>
                  <a:lnTo>
                    <a:pt x="174790" y="184696"/>
                  </a:lnTo>
                  <a:lnTo>
                    <a:pt x="1072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319250" y="8448315"/>
            <a:ext cx="4305725" cy="11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i="1" spc="-55" dirty="0">
                <a:solidFill>
                  <a:srgbClr val="F2425D"/>
                </a:solidFill>
                <a:latin typeface="Arial"/>
                <a:cs typeface="Arial"/>
              </a:rPr>
              <a:t>real</a:t>
            </a:r>
            <a:r>
              <a:rPr sz="2400" i="1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i="1" spc="-50" dirty="0">
                <a:solidFill>
                  <a:srgbClr val="F2425D"/>
                </a:solidFill>
                <a:latin typeface="Arial"/>
                <a:cs typeface="Arial"/>
              </a:rPr>
              <a:t>bug</a:t>
            </a:r>
            <a:r>
              <a:rPr sz="2400" i="1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which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was</a:t>
            </a:r>
            <a:r>
              <a:rPr sz="2400" spc="5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causing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an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error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 Harvard’s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computer</a:t>
            </a:r>
            <a:r>
              <a:rPr sz="2400" spc="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1940s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73728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3498215" algn="l"/>
              </a:tabLst>
            </a:pPr>
            <a:r>
              <a:rPr dirty="0"/>
              <a:t>THE	DEBUGGING</a:t>
            </a:r>
            <a:r>
              <a:rPr lang="en-US" dirty="0"/>
              <a:t> </a:t>
            </a:r>
            <a:r>
              <a:rPr dirty="0"/>
              <a:t>PROCESS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119" y="4622887"/>
            <a:ext cx="3206115" cy="1264285"/>
          </a:xfrm>
          <a:prstGeom prst="rect">
            <a:avLst/>
          </a:prstGeom>
          <a:solidFill>
            <a:srgbClr val="FE575F"/>
          </a:solidFill>
        </p:spPr>
        <p:txBody>
          <a:bodyPr vert="horz" wrap="square" lIns="0" tIns="398780" rIns="0" bIns="0" rtlCol="0">
            <a:spAutoFit/>
          </a:bodyPr>
          <a:lstStyle/>
          <a:p>
            <a:pPr marL="746760">
              <a:lnSpc>
                <a:spcPct val="100000"/>
              </a:lnSpc>
              <a:spcBef>
                <a:spcPts val="3140"/>
              </a:spcBef>
            </a:pPr>
            <a:r>
              <a:rPr sz="3100" b="1" spc="-10" dirty="0">
                <a:solidFill>
                  <a:srgbClr val="444444"/>
                </a:solidFill>
                <a:latin typeface="Arial"/>
                <a:cs typeface="Arial"/>
              </a:rPr>
              <a:t>IDENTIFY</a:t>
            </a:r>
            <a:endParaRPr sz="31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0096" y="3529365"/>
            <a:ext cx="1177290" cy="837565"/>
            <a:chOff x="2050096" y="3529365"/>
            <a:chExt cx="1177290" cy="837565"/>
          </a:xfrm>
        </p:grpSpPr>
        <p:sp>
          <p:nvSpPr>
            <p:cNvPr id="6" name="object 6"/>
            <p:cNvSpPr/>
            <p:nvPr/>
          </p:nvSpPr>
          <p:spPr>
            <a:xfrm>
              <a:off x="2128775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30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0096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4" h="193675">
                  <a:moveTo>
                    <a:pt x="0" y="0"/>
                  </a:moveTo>
                  <a:lnTo>
                    <a:pt x="35637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09033" y="3137470"/>
            <a:ext cx="3206115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Becoming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aware </a:t>
            </a: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there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bug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6641496"/>
            <a:ext cx="293184" cy="2931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74862" y="6599083"/>
            <a:ext cx="2672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During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development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7368176"/>
            <a:ext cx="293184" cy="293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74862" y="7325762"/>
            <a:ext cx="22326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Testing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software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8094856"/>
            <a:ext cx="293184" cy="29318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74862" y="7939356"/>
            <a:ext cx="256349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User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reports</a:t>
            </a:r>
            <a:r>
              <a:rPr sz="23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during production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4018" y="9286443"/>
            <a:ext cx="293184" cy="29318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074862" y="9130942"/>
            <a:ext cx="247015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Context: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browsers, users,</a:t>
            </a:r>
            <a:r>
              <a:rPr sz="2300" spc="-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etc.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79797" y="5053812"/>
            <a:ext cx="885825" cy="402590"/>
            <a:chOff x="4979797" y="5053812"/>
            <a:chExt cx="885825" cy="402590"/>
          </a:xfrm>
        </p:grpSpPr>
        <p:sp>
          <p:nvSpPr>
            <p:cNvPr id="18" name="object 18"/>
            <p:cNvSpPr/>
            <p:nvPr/>
          </p:nvSpPr>
          <p:spPr>
            <a:xfrm>
              <a:off x="4979797" y="5254853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63511" y="50538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34474" y="4622887"/>
            <a:ext cx="3206115" cy="1264285"/>
          </a:xfrm>
          <a:prstGeom prst="rect">
            <a:avLst/>
          </a:prstGeom>
          <a:solidFill>
            <a:srgbClr val="FEC704"/>
          </a:solidFill>
        </p:spPr>
        <p:txBody>
          <a:bodyPr vert="horz" wrap="square" lIns="0" tIns="398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40"/>
              </a:spcBef>
            </a:pPr>
            <a:r>
              <a:rPr sz="3100" b="1" spc="-20" dirty="0">
                <a:solidFill>
                  <a:srgbClr val="444444"/>
                </a:solidFill>
                <a:latin typeface="Arial"/>
                <a:cs typeface="Arial"/>
              </a:rPr>
              <a:t>FIND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79451" y="3529365"/>
            <a:ext cx="1177290" cy="837565"/>
            <a:chOff x="6679451" y="3529365"/>
            <a:chExt cx="1177290" cy="837565"/>
          </a:xfrm>
        </p:grpSpPr>
        <p:sp>
          <p:nvSpPr>
            <p:cNvPr id="22" name="object 22"/>
            <p:cNvSpPr/>
            <p:nvPr/>
          </p:nvSpPr>
          <p:spPr>
            <a:xfrm>
              <a:off x="6758130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29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9451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637" y="193418"/>
                  </a:lnTo>
                  <a:lnTo>
                    <a:pt x="168990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28811" y="3201626"/>
            <a:ext cx="3724204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Isolating</a:t>
            </a:r>
            <a:r>
              <a:rPr sz="2400" spc="2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where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exactly</a:t>
            </a:r>
            <a:r>
              <a:rPr sz="24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bug</a:t>
            </a:r>
            <a:r>
              <a:rPr sz="24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F2425D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happening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09151" y="5121915"/>
            <a:ext cx="885825" cy="402590"/>
            <a:chOff x="9609151" y="5121915"/>
            <a:chExt cx="885825" cy="402590"/>
          </a:xfrm>
        </p:grpSpPr>
        <p:sp>
          <p:nvSpPr>
            <p:cNvPr id="26" name="object 26"/>
            <p:cNvSpPr/>
            <p:nvPr/>
          </p:nvSpPr>
          <p:spPr>
            <a:xfrm>
              <a:off x="9609151" y="5322956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92866" y="5121915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0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763829" y="4622887"/>
            <a:ext cx="3206115" cy="126428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398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40"/>
              </a:spcBef>
            </a:pPr>
            <a:r>
              <a:rPr sz="3100" b="1" spc="-25" dirty="0">
                <a:solidFill>
                  <a:srgbClr val="444444"/>
                </a:solidFill>
                <a:latin typeface="Arial"/>
                <a:cs typeface="Arial"/>
              </a:rPr>
              <a:t>FIX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308807" y="3529364"/>
            <a:ext cx="1177290" cy="837565"/>
            <a:chOff x="11308807" y="3529364"/>
            <a:chExt cx="1177290" cy="837565"/>
          </a:xfrm>
        </p:grpSpPr>
        <p:sp>
          <p:nvSpPr>
            <p:cNvPr id="30" name="object 30"/>
            <p:cNvSpPr/>
            <p:nvPr/>
          </p:nvSpPr>
          <p:spPr>
            <a:xfrm>
              <a:off x="11387481" y="3550306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29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08807" y="4173000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0" y="0"/>
                  </a:moveTo>
                  <a:lnTo>
                    <a:pt x="35632" y="193419"/>
                  </a:lnTo>
                  <a:lnTo>
                    <a:pt x="168989" y="4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038265" y="3150262"/>
            <a:ext cx="2736817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Correct</a:t>
            </a:r>
            <a:r>
              <a:rPr sz="240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bug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238507" y="5053812"/>
            <a:ext cx="885825" cy="402590"/>
            <a:chOff x="14238507" y="5053812"/>
            <a:chExt cx="885825" cy="402590"/>
          </a:xfrm>
        </p:grpSpPr>
        <p:sp>
          <p:nvSpPr>
            <p:cNvPr id="34" name="object 34"/>
            <p:cNvSpPr/>
            <p:nvPr/>
          </p:nvSpPr>
          <p:spPr>
            <a:xfrm>
              <a:off x="14238507" y="5254853"/>
              <a:ext cx="536575" cy="0"/>
            </a:xfrm>
            <a:custGeom>
              <a:avLst/>
              <a:gdLst/>
              <a:ahLst/>
              <a:cxnLst/>
              <a:rect l="l" t="t" r="r" b="b"/>
              <a:pathLst>
                <a:path w="536575">
                  <a:moveTo>
                    <a:pt x="536068" y="0"/>
                  </a:moveTo>
                  <a:lnTo>
                    <a:pt x="483714" y="0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722221" y="50538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393185" y="4622887"/>
            <a:ext cx="3206115" cy="1264285"/>
          </a:xfrm>
          <a:prstGeom prst="rect">
            <a:avLst/>
          </a:prstGeom>
          <a:solidFill>
            <a:srgbClr val="64A9EF"/>
          </a:solidFill>
        </p:spPr>
        <p:txBody>
          <a:bodyPr vert="horz" wrap="square" lIns="0" tIns="398780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3140"/>
              </a:spcBef>
            </a:pPr>
            <a:r>
              <a:rPr sz="3100" b="1" spc="-10" dirty="0">
                <a:solidFill>
                  <a:srgbClr val="444444"/>
                </a:solidFill>
                <a:latin typeface="Arial"/>
                <a:cs typeface="Arial"/>
              </a:rPr>
              <a:t>PREVENT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803942" y="3632902"/>
            <a:ext cx="1177290" cy="837565"/>
            <a:chOff x="15938163" y="3529365"/>
            <a:chExt cx="1177290" cy="837565"/>
          </a:xfrm>
        </p:grpSpPr>
        <p:sp>
          <p:nvSpPr>
            <p:cNvPr id="38" name="object 38"/>
            <p:cNvSpPr/>
            <p:nvPr/>
          </p:nvSpPr>
          <p:spPr>
            <a:xfrm>
              <a:off x="16016837" y="3550307"/>
              <a:ext cx="1078230" cy="667385"/>
            </a:xfrm>
            <a:custGeom>
              <a:avLst/>
              <a:gdLst/>
              <a:ahLst/>
              <a:cxnLst/>
              <a:rect l="l" t="t" r="r" b="b"/>
              <a:pathLst>
                <a:path w="1078230" h="667385">
                  <a:moveTo>
                    <a:pt x="1077655" y="0"/>
                  </a:moveTo>
                  <a:lnTo>
                    <a:pt x="1018141" y="3319"/>
                  </a:lnTo>
                  <a:lnTo>
                    <a:pt x="960201" y="8105"/>
                  </a:lnTo>
                  <a:lnTo>
                    <a:pt x="903833" y="14356"/>
                  </a:lnTo>
                  <a:lnTo>
                    <a:pt x="849038" y="22074"/>
                  </a:lnTo>
                  <a:lnTo>
                    <a:pt x="795816" y="31257"/>
                  </a:lnTo>
                  <a:lnTo>
                    <a:pt x="744167" y="41907"/>
                  </a:lnTo>
                  <a:lnTo>
                    <a:pt x="694090" y="54022"/>
                  </a:lnTo>
                  <a:lnTo>
                    <a:pt x="645587" y="67603"/>
                  </a:lnTo>
                  <a:lnTo>
                    <a:pt x="598656" y="82651"/>
                  </a:lnTo>
                  <a:lnTo>
                    <a:pt x="553299" y="99164"/>
                  </a:lnTo>
                  <a:lnTo>
                    <a:pt x="509514" y="117144"/>
                  </a:lnTo>
                  <a:lnTo>
                    <a:pt x="467302" y="136589"/>
                  </a:lnTo>
                  <a:lnTo>
                    <a:pt x="426663" y="157501"/>
                  </a:lnTo>
                  <a:lnTo>
                    <a:pt x="387597" y="179878"/>
                  </a:lnTo>
                  <a:lnTo>
                    <a:pt x="350104" y="203722"/>
                  </a:lnTo>
                  <a:lnTo>
                    <a:pt x="314183" y="229031"/>
                  </a:lnTo>
                  <a:lnTo>
                    <a:pt x="279836" y="255806"/>
                  </a:lnTo>
                  <a:lnTo>
                    <a:pt x="247061" y="284048"/>
                  </a:lnTo>
                  <a:lnTo>
                    <a:pt x="215860" y="313755"/>
                  </a:lnTo>
                  <a:lnTo>
                    <a:pt x="186231" y="344928"/>
                  </a:lnTo>
                  <a:lnTo>
                    <a:pt x="158175" y="377568"/>
                  </a:lnTo>
                  <a:lnTo>
                    <a:pt x="131692" y="411673"/>
                  </a:lnTo>
                  <a:lnTo>
                    <a:pt x="106782" y="447244"/>
                  </a:lnTo>
                  <a:lnTo>
                    <a:pt x="83445" y="484282"/>
                  </a:lnTo>
                  <a:lnTo>
                    <a:pt x="61681" y="522785"/>
                  </a:lnTo>
                  <a:lnTo>
                    <a:pt x="41489" y="562754"/>
                  </a:lnTo>
                  <a:lnTo>
                    <a:pt x="22871" y="604190"/>
                  </a:lnTo>
                  <a:lnTo>
                    <a:pt x="5825" y="647091"/>
                  </a:lnTo>
                  <a:lnTo>
                    <a:pt x="0" y="6672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38163" y="4173001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4" h="193675">
                  <a:moveTo>
                    <a:pt x="0" y="0"/>
                  </a:moveTo>
                  <a:lnTo>
                    <a:pt x="35632" y="193418"/>
                  </a:lnTo>
                  <a:lnTo>
                    <a:pt x="168989" y="48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533560" y="3236731"/>
            <a:ext cx="3184329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Preventing</a:t>
            </a:r>
            <a:r>
              <a:rPr sz="240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2425D"/>
                </a:solidFill>
                <a:latin typeface="Arial"/>
                <a:cs typeface="Arial"/>
              </a:rPr>
              <a:t>it</a:t>
            </a:r>
            <a:r>
              <a:rPr sz="240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F2425D"/>
                </a:solidFill>
                <a:latin typeface="Arial"/>
                <a:cs typeface="Arial"/>
              </a:rPr>
              <a:t>from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happening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again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2084" y="6641496"/>
            <a:ext cx="293184" cy="29318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5962929" y="6485997"/>
            <a:ext cx="260350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Searching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same bug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similar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2084" y="8297991"/>
            <a:ext cx="293184" cy="29318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5962929" y="8142491"/>
            <a:ext cx="250190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Writing</a:t>
            </a:r>
            <a:r>
              <a:rPr sz="230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tests</a:t>
            </a:r>
            <a:r>
              <a:rPr sz="23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using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testing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software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3372" y="6641496"/>
            <a:ext cx="293184" cy="29318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704217" y="6485997"/>
            <a:ext cx="24460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Developer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console (</a:t>
            </a:r>
            <a:r>
              <a:rPr sz="2300" i="1" spc="-10" dirty="0">
                <a:solidFill>
                  <a:srgbClr val="444444"/>
                </a:solidFill>
                <a:latin typeface="Arial"/>
                <a:cs typeface="Arial"/>
              </a:rPr>
              <a:t>simple</a:t>
            </a:r>
            <a:r>
              <a:rPr sz="2300" i="1" spc="-1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code)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3372" y="7833083"/>
            <a:ext cx="293184" cy="29318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704217" y="7677584"/>
            <a:ext cx="252158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Debugger</a:t>
            </a:r>
            <a:r>
              <a:rPr sz="2300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(</a:t>
            </a:r>
            <a:r>
              <a:rPr sz="2300" i="1" spc="-40" dirty="0">
                <a:solidFill>
                  <a:srgbClr val="444444"/>
                </a:solidFill>
                <a:latin typeface="Arial"/>
                <a:cs typeface="Arial"/>
              </a:rPr>
              <a:t>complex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code)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2727" y="6641496"/>
            <a:ext cx="293184" cy="29318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1333572" y="6485997"/>
            <a:ext cx="2636372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Replace</a:t>
            </a:r>
            <a:r>
              <a:rPr sz="230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wrong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solution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3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new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correct</a:t>
            </a:r>
            <a:r>
              <a:rPr sz="2300" spc="2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444444"/>
                </a:solidFill>
                <a:latin typeface="Arial"/>
                <a:cs typeface="Arial"/>
              </a:rPr>
              <a:t>solution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8095" y="3659591"/>
            <a:ext cx="17567910" cy="21740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065" algn="ctr">
              <a:lnSpc>
                <a:spcPct val="109800"/>
              </a:lnSpc>
              <a:spcBef>
                <a:spcPts val="105"/>
              </a:spcBef>
            </a:pPr>
            <a:r>
              <a:rPr sz="6600" b="1" spc="125" dirty="0">
                <a:solidFill>
                  <a:srgbClr val="444444"/>
                </a:solidFill>
                <a:latin typeface="Arial"/>
                <a:cs typeface="Arial"/>
              </a:rPr>
              <a:t>J</a:t>
            </a:r>
            <a:r>
              <a:rPr sz="6600" b="1" spc="27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6600" b="1" spc="-210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6600" b="1" spc="275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6600" b="1" spc="26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6600" b="1" spc="270" dirty="0">
                <a:solidFill>
                  <a:srgbClr val="444444"/>
                </a:solidFill>
                <a:latin typeface="Arial"/>
                <a:cs typeface="Arial"/>
              </a:rPr>
              <a:t>RIP</a:t>
            </a:r>
            <a:r>
              <a:rPr sz="6600" b="1" spc="-39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6600" b="1" spc="9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580" dirty="0">
                <a:solidFill>
                  <a:srgbClr val="444444"/>
                </a:solidFill>
                <a:latin typeface="Arial"/>
                <a:cs typeface="Arial"/>
              </a:rPr>
              <a:t>I</a:t>
            </a:r>
            <a:r>
              <a:rPr sz="6600" b="1" spc="-8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6600" b="1" spc="9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19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6600" b="1" spc="185" dirty="0">
                <a:solidFill>
                  <a:srgbClr val="444444"/>
                </a:solidFill>
                <a:latin typeface="Arial"/>
                <a:cs typeface="Arial"/>
              </a:rPr>
              <a:t>H</a:t>
            </a:r>
            <a:r>
              <a:rPr sz="6600" b="1" spc="-465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6600" b="1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40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6600" b="1" spc="30" dirty="0">
                <a:solidFill>
                  <a:srgbClr val="444444"/>
                </a:solidFill>
                <a:latin typeface="Arial"/>
                <a:cs typeface="Arial"/>
              </a:rPr>
              <a:t>RO</a:t>
            </a:r>
            <a:r>
              <a:rPr sz="6600" b="1" spc="35" dirty="0">
                <a:solidFill>
                  <a:srgbClr val="444444"/>
                </a:solidFill>
                <a:latin typeface="Arial"/>
                <a:cs typeface="Arial"/>
              </a:rPr>
              <a:t>WSE</a:t>
            </a:r>
            <a:r>
              <a:rPr sz="6600" b="1" spc="3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6600" b="1" spc="-62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6600" b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endParaRPr lang="en-US" sz="6600" b="1" spc="-15" dirty="0">
              <a:solidFill>
                <a:srgbClr val="444444"/>
              </a:solidFill>
              <a:latin typeface="Arial"/>
              <a:cs typeface="Arial"/>
            </a:endParaRPr>
          </a:p>
          <a:p>
            <a:pPr marL="12065" marR="5080" indent="12065" algn="ctr">
              <a:lnSpc>
                <a:spcPct val="109800"/>
              </a:lnSpc>
              <a:spcBef>
                <a:spcPts val="105"/>
              </a:spcBef>
            </a:pPr>
            <a:r>
              <a:rPr sz="6600" b="1" spc="215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6600" b="1" spc="-434" dirty="0">
                <a:solidFill>
                  <a:srgbClr val="444444"/>
                </a:solidFill>
                <a:latin typeface="Arial"/>
                <a:cs typeface="Arial"/>
              </a:rPr>
              <a:t>M</a:t>
            </a:r>
            <a:r>
              <a:rPr sz="6600" b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190" dirty="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sz="6600" b="1" spc="-46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6600" b="1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14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6600" b="1" spc="145" dirty="0">
                <a:solidFill>
                  <a:srgbClr val="444444"/>
                </a:solidFill>
                <a:latin typeface="Arial"/>
                <a:cs typeface="Arial"/>
              </a:rPr>
              <a:t>V</a:t>
            </a:r>
            <a:r>
              <a:rPr sz="6600" b="1" spc="140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6600" b="1" spc="-4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6600" b="1" spc="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6600" b="1" spc="-51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lang="en-US" sz="6600" b="1" spc="-5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6600" b="1" spc="254" dirty="0">
                <a:solidFill>
                  <a:srgbClr val="444444"/>
                </a:solidFill>
                <a:latin typeface="Arial"/>
                <a:cs typeface="Arial"/>
              </a:rPr>
              <a:t>FU</a:t>
            </a:r>
            <a:r>
              <a:rPr sz="6600" b="1" spc="26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6600" b="1" spc="12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6600" b="1" spc="260" dirty="0">
                <a:solidFill>
                  <a:srgbClr val="444444"/>
                </a:solidFill>
                <a:latin typeface="Arial"/>
                <a:cs typeface="Arial"/>
              </a:rPr>
              <a:t>AM</a:t>
            </a:r>
            <a:r>
              <a:rPr sz="6600" b="1" spc="254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6600" b="1" spc="7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6600" b="1" spc="-44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6600" b="1" spc="26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6600" b="1" spc="26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6600" b="1" spc="-40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66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52051" y="2517449"/>
            <a:ext cx="9626628" cy="626088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IN THE BROWSER: DOM AND EVENTS FUNDAMENTALS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1503680">
              <a:lnSpc>
                <a:spcPts val="5280"/>
              </a:lnSpc>
              <a:spcBef>
                <a:spcPts val="180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WHAT'S THE DOM AND DOM MANIPULATION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629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3194050" algn="l"/>
              </a:tabLst>
            </a:pPr>
            <a:r>
              <a:rPr dirty="0"/>
              <a:t>WHAT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THE	DOM?</a:t>
            </a:r>
          </a:p>
        </p:txBody>
      </p:sp>
      <p:sp>
        <p:nvSpPr>
          <p:cNvPr id="4" name="object 4"/>
          <p:cNvSpPr/>
          <p:nvPr/>
        </p:nvSpPr>
        <p:spPr>
          <a:xfrm>
            <a:off x="1665201" y="3908341"/>
            <a:ext cx="11043285" cy="4482465"/>
          </a:xfrm>
          <a:custGeom>
            <a:avLst/>
            <a:gdLst/>
            <a:ahLst/>
            <a:cxnLst/>
            <a:rect l="l" t="t" r="r" b="b"/>
            <a:pathLst>
              <a:path w="11043285" h="4482465">
                <a:moveTo>
                  <a:pt x="11043129" y="0"/>
                </a:moveTo>
                <a:lnTo>
                  <a:pt x="0" y="0"/>
                </a:lnTo>
                <a:lnTo>
                  <a:pt x="0" y="4482194"/>
                </a:lnTo>
                <a:lnTo>
                  <a:pt x="11043129" y="4482194"/>
                </a:lnTo>
                <a:lnTo>
                  <a:pt x="1104312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859828" y="4891953"/>
            <a:ext cx="10654030" cy="20556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43500"/>
              </a:lnSpc>
              <a:spcBef>
                <a:spcPts val="95"/>
              </a:spcBef>
            </a:pPr>
            <a:r>
              <a:rPr lang="en-US" sz="3200" b="1" dirty="0"/>
              <a:t>Document object model: structured representation of html documents. Allows JavaScript to access html elements and styles to manipulate them.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2330361"/>
            <a:ext cx="5293360" cy="3434715"/>
            <a:chOff x="0" y="2330361"/>
            <a:chExt cx="529336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0361"/>
              <a:ext cx="5292732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029" y="291802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2186951" y="3458334"/>
            <a:ext cx="1478150" cy="533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DOM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3022" y="9111322"/>
            <a:ext cx="36791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Change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text,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HTML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attributes,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and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even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35" dirty="0">
                <a:solidFill>
                  <a:srgbClr val="F2425D"/>
                </a:solidFill>
                <a:latin typeface="Arial"/>
                <a:cs typeface="Arial"/>
              </a:rPr>
              <a:t>CSS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styles</a:t>
            </a:r>
            <a:endParaRPr sz="21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12867" y="7535465"/>
            <a:ext cx="1666239" cy="1596390"/>
            <a:chOff x="7312867" y="7535465"/>
            <a:chExt cx="1666239" cy="1596390"/>
          </a:xfrm>
        </p:grpSpPr>
        <p:sp>
          <p:nvSpPr>
            <p:cNvPr id="12" name="object 12"/>
            <p:cNvSpPr/>
            <p:nvPr/>
          </p:nvSpPr>
          <p:spPr>
            <a:xfrm>
              <a:off x="7399513" y="7690192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2867" y="7535465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7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855242" y="2506578"/>
            <a:ext cx="1860550" cy="1271270"/>
            <a:chOff x="13855242" y="2506578"/>
            <a:chExt cx="1860550" cy="1271270"/>
          </a:xfrm>
        </p:grpSpPr>
        <p:sp>
          <p:nvSpPr>
            <p:cNvPr id="15" name="object 15"/>
            <p:cNvSpPr/>
            <p:nvPr/>
          </p:nvSpPr>
          <p:spPr>
            <a:xfrm>
              <a:off x="13876184" y="2527519"/>
              <a:ext cx="1765935" cy="1106170"/>
            </a:xfrm>
            <a:custGeom>
              <a:avLst/>
              <a:gdLst/>
              <a:ahLst/>
              <a:cxnLst/>
              <a:rect l="l" t="t" r="r" b="b"/>
              <a:pathLst>
                <a:path w="1765934" h="1106170">
                  <a:moveTo>
                    <a:pt x="0" y="0"/>
                  </a:moveTo>
                  <a:lnTo>
                    <a:pt x="55878" y="1356"/>
                  </a:lnTo>
                  <a:lnTo>
                    <a:pt x="110972" y="3702"/>
                  </a:lnTo>
                  <a:lnTo>
                    <a:pt x="165280" y="7037"/>
                  </a:lnTo>
                  <a:lnTo>
                    <a:pt x="218803" y="11361"/>
                  </a:lnTo>
                  <a:lnTo>
                    <a:pt x="271540" y="16675"/>
                  </a:lnTo>
                  <a:lnTo>
                    <a:pt x="323493" y="22977"/>
                  </a:lnTo>
                  <a:lnTo>
                    <a:pt x="374660" y="30269"/>
                  </a:lnTo>
                  <a:lnTo>
                    <a:pt x="425042" y="38550"/>
                  </a:lnTo>
                  <a:lnTo>
                    <a:pt x="474638" y="47820"/>
                  </a:lnTo>
                  <a:lnTo>
                    <a:pt x="523450" y="58079"/>
                  </a:lnTo>
                  <a:lnTo>
                    <a:pt x="571476" y="69328"/>
                  </a:lnTo>
                  <a:lnTo>
                    <a:pt x="618717" y="81565"/>
                  </a:lnTo>
                  <a:lnTo>
                    <a:pt x="665172" y="94792"/>
                  </a:lnTo>
                  <a:lnTo>
                    <a:pt x="710843" y="109008"/>
                  </a:lnTo>
                  <a:lnTo>
                    <a:pt x="755728" y="124213"/>
                  </a:lnTo>
                  <a:lnTo>
                    <a:pt x="799828" y="140407"/>
                  </a:lnTo>
                  <a:lnTo>
                    <a:pt x="843142" y="157591"/>
                  </a:lnTo>
                  <a:lnTo>
                    <a:pt x="885672" y="175763"/>
                  </a:lnTo>
                  <a:lnTo>
                    <a:pt x="927416" y="194925"/>
                  </a:lnTo>
                  <a:lnTo>
                    <a:pt x="968375" y="215076"/>
                  </a:lnTo>
                  <a:lnTo>
                    <a:pt x="1008548" y="236216"/>
                  </a:lnTo>
                  <a:lnTo>
                    <a:pt x="1047937" y="258345"/>
                  </a:lnTo>
                  <a:lnTo>
                    <a:pt x="1086540" y="281464"/>
                  </a:lnTo>
                  <a:lnTo>
                    <a:pt x="1124358" y="305571"/>
                  </a:lnTo>
                  <a:lnTo>
                    <a:pt x="1161390" y="330668"/>
                  </a:lnTo>
                  <a:lnTo>
                    <a:pt x="1197638" y="356754"/>
                  </a:lnTo>
                  <a:lnTo>
                    <a:pt x="1233100" y="383829"/>
                  </a:lnTo>
                  <a:lnTo>
                    <a:pt x="1267777" y="411893"/>
                  </a:lnTo>
                  <a:lnTo>
                    <a:pt x="1301668" y="440947"/>
                  </a:lnTo>
                  <a:lnTo>
                    <a:pt x="1334775" y="470989"/>
                  </a:lnTo>
                  <a:lnTo>
                    <a:pt x="1367096" y="502021"/>
                  </a:lnTo>
                  <a:lnTo>
                    <a:pt x="1398632" y="534042"/>
                  </a:lnTo>
                  <a:lnTo>
                    <a:pt x="1429382" y="567052"/>
                  </a:lnTo>
                  <a:lnTo>
                    <a:pt x="1459348" y="601052"/>
                  </a:lnTo>
                  <a:lnTo>
                    <a:pt x="1488528" y="636040"/>
                  </a:lnTo>
                  <a:lnTo>
                    <a:pt x="1516923" y="672018"/>
                  </a:lnTo>
                  <a:lnTo>
                    <a:pt x="1544533" y="708984"/>
                  </a:lnTo>
                  <a:lnTo>
                    <a:pt x="1571357" y="746940"/>
                  </a:lnTo>
                  <a:lnTo>
                    <a:pt x="1597396" y="785885"/>
                  </a:lnTo>
                  <a:lnTo>
                    <a:pt x="1622650" y="825820"/>
                  </a:lnTo>
                  <a:lnTo>
                    <a:pt x="1647119" y="866743"/>
                  </a:lnTo>
                  <a:lnTo>
                    <a:pt x="1670802" y="908656"/>
                  </a:lnTo>
                  <a:lnTo>
                    <a:pt x="1693700" y="951558"/>
                  </a:lnTo>
                  <a:lnTo>
                    <a:pt x="1715813" y="995448"/>
                  </a:lnTo>
                  <a:lnTo>
                    <a:pt x="1737141" y="1040329"/>
                  </a:lnTo>
                  <a:lnTo>
                    <a:pt x="1757683" y="1086198"/>
                  </a:lnTo>
                  <a:lnTo>
                    <a:pt x="1765334" y="110574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1976" y="3581696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4">
                  <a:moveTo>
                    <a:pt x="163806" y="0"/>
                  </a:moveTo>
                  <a:lnTo>
                    <a:pt x="0" y="64126"/>
                  </a:lnTo>
                  <a:lnTo>
                    <a:pt x="146037" y="195869"/>
                  </a:lnTo>
                  <a:lnTo>
                    <a:pt x="163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45606" y="2146308"/>
            <a:ext cx="31457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Tree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structure,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generated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by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browser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15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HTML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load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14452" y="3821044"/>
            <a:ext cx="6138954" cy="51715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6496" y="2106475"/>
            <a:ext cx="9269072" cy="80927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1963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118995" algn="l"/>
                <a:tab pos="3394075" algn="l"/>
              </a:tabLst>
            </a:pPr>
            <a:r>
              <a:rPr dirty="0"/>
              <a:t>THE	DOM</a:t>
            </a:r>
            <a:r>
              <a:rPr lang="en-US" dirty="0"/>
              <a:t> </a:t>
            </a:r>
            <a:r>
              <a:rPr dirty="0"/>
              <a:t>TREE</a:t>
            </a:r>
            <a:r>
              <a:rPr lang="en-US" dirty="0"/>
              <a:t> </a:t>
            </a:r>
            <a:r>
              <a:rPr dirty="0"/>
              <a:t>STRUCTURE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31455" y="2073001"/>
            <a:ext cx="16499205" cy="8362315"/>
            <a:chOff x="931455" y="2073001"/>
            <a:chExt cx="16499205" cy="83623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455" y="2106476"/>
              <a:ext cx="5837859" cy="8328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86713" y="2812506"/>
              <a:ext cx="5207635" cy="1610360"/>
            </a:xfrm>
            <a:custGeom>
              <a:avLst/>
              <a:gdLst/>
              <a:ahLst/>
              <a:cxnLst/>
              <a:rect l="l" t="t" r="r" b="b"/>
              <a:pathLst>
                <a:path w="5207635" h="1610360">
                  <a:moveTo>
                    <a:pt x="0" y="0"/>
                  </a:moveTo>
                  <a:lnTo>
                    <a:pt x="5207523" y="0"/>
                  </a:lnTo>
                  <a:lnTo>
                    <a:pt x="5207523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6713" y="4579702"/>
              <a:ext cx="5207635" cy="5199380"/>
            </a:xfrm>
            <a:custGeom>
              <a:avLst/>
              <a:gdLst/>
              <a:ahLst/>
              <a:cxnLst/>
              <a:rect l="l" t="t" r="r" b="b"/>
              <a:pathLst>
                <a:path w="5207635" h="5199380">
                  <a:moveTo>
                    <a:pt x="0" y="0"/>
                  </a:moveTo>
                  <a:lnTo>
                    <a:pt x="5207523" y="0"/>
                  </a:lnTo>
                  <a:lnTo>
                    <a:pt x="5207523" y="5199105"/>
                  </a:lnTo>
                  <a:lnTo>
                    <a:pt x="0" y="51991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7109" y="3323117"/>
              <a:ext cx="4730750" cy="588645"/>
            </a:xfrm>
            <a:custGeom>
              <a:avLst/>
              <a:gdLst/>
              <a:ahLst/>
              <a:cxnLst/>
              <a:rect l="l" t="t" r="r" b="b"/>
              <a:pathLst>
                <a:path w="4730750" h="588645">
                  <a:moveTo>
                    <a:pt x="0" y="0"/>
                  </a:moveTo>
                  <a:lnTo>
                    <a:pt x="4730642" y="0"/>
                  </a:lnTo>
                  <a:lnTo>
                    <a:pt x="4730642" y="588578"/>
                  </a:lnTo>
                  <a:lnTo>
                    <a:pt x="0" y="588578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7109" y="5156691"/>
              <a:ext cx="4730750" cy="2228215"/>
            </a:xfrm>
            <a:custGeom>
              <a:avLst/>
              <a:gdLst/>
              <a:ahLst/>
              <a:cxnLst/>
              <a:rect l="l" t="t" r="r" b="b"/>
              <a:pathLst>
                <a:path w="4730750" h="2228215">
                  <a:moveTo>
                    <a:pt x="0" y="0"/>
                  </a:moveTo>
                  <a:lnTo>
                    <a:pt x="4730642" y="0"/>
                  </a:lnTo>
                  <a:lnTo>
                    <a:pt x="4730642" y="2228177"/>
                  </a:lnTo>
                  <a:lnTo>
                    <a:pt x="0" y="222817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7109" y="7550894"/>
              <a:ext cx="4730750" cy="1610360"/>
            </a:xfrm>
            <a:custGeom>
              <a:avLst/>
              <a:gdLst/>
              <a:ahLst/>
              <a:cxnLst/>
              <a:rect l="l" t="t" r="r" b="b"/>
              <a:pathLst>
                <a:path w="4730750" h="1610359">
                  <a:moveTo>
                    <a:pt x="0" y="0"/>
                  </a:moveTo>
                  <a:lnTo>
                    <a:pt x="4730642" y="0"/>
                  </a:lnTo>
                  <a:lnTo>
                    <a:pt x="4730642" y="1609803"/>
                  </a:lnTo>
                  <a:lnTo>
                    <a:pt x="0" y="1609803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6420" y="5727454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10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6420" y="6349116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6590" y="8107119"/>
              <a:ext cx="4392295" cy="511809"/>
            </a:xfrm>
            <a:custGeom>
              <a:avLst/>
              <a:gdLst/>
              <a:ahLst/>
              <a:cxnLst/>
              <a:rect l="l" t="t" r="r" b="b"/>
              <a:pathLst>
                <a:path w="4392295" h="511809">
                  <a:moveTo>
                    <a:pt x="0" y="0"/>
                  </a:moveTo>
                  <a:lnTo>
                    <a:pt x="4391680" y="0"/>
                  </a:lnTo>
                  <a:lnTo>
                    <a:pt x="4391680" y="511552"/>
                  </a:lnTo>
                  <a:lnTo>
                    <a:pt x="0" y="51155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0827" y="5852212"/>
              <a:ext cx="1454150" cy="273050"/>
            </a:xfrm>
            <a:custGeom>
              <a:avLst/>
              <a:gdLst/>
              <a:ahLst/>
              <a:cxnLst/>
              <a:rect l="l" t="t" r="r" b="b"/>
              <a:pathLst>
                <a:path w="1454150" h="273050">
                  <a:moveTo>
                    <a:pt x="0" y="0"/>
                  </a:moveTo>
                  <a:lnTo>
                    <a:pt x="1453902" y="0"/>
                  </a:lnTo>
                  <a:lnTo>
                    <a:pt x="1453902" y="272507"/>
                  </a:lnTo>
                  <a:lnTo>
                    <a:pt x="0" y="2725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E5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1444" y="2215214"/>
              <a:ext cx="5578475" cy="8111490"/>
            </a:xfrm>
            <a:custGeom>
              <a:avLst/>
              <a:gdLst/>
              <a:ahLst/>
              <a:cxnLst/>
              <a:rect l="l" t="t" r="r" b="b"/>
              <a:pathLst>
                <a:path w="5578475" h="8111490">
                  <a:moveTo>
                    <a:pt x="0" y="0"/>
                  </a:moveTo>
                  <a:lnTo>
                    <a:pt x="5577868" y="0"/>
                  </a:lnTo>
                  <a:lnTo>
                    <a:pt x="5577868" y="8111131"/>
                  </a:lnTo>
                  <a:lnTo>
                    <a:pt x="0" y="811113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88811" y="2093956"/>
              <a:ext cx="1170940" cy="248920"/>
            </a:xfrm>
            <a:custGeom>
              <a:avLst/>
              <a:gdLst/>
              <a:ahLst/>
              <a:cxnLst/>
              <a:rect l="l" t="t" r="r" b="b"/>
              <a:pathLst>
                <a:path w="1170940" h="248919">
                  <a:moveTo>
                    <a:pt x="1170706" y="30603"/>
                  </a:moveTo>
                  <a:lnTo>
                    <a:pt x="1114509" y="21708"/>
                  </a:lnTo>
                  <a:lnTo>
                    <a:pt x="1059017" y="14330"/>
                  </a:lnTo>
                  <a:lnTo>
                    <a:pt x="1004231" y="8470"/>
                  </a:lnTo>
                  <a:lnTo>
                    <a:pt x="950149" y="4129"/>
                  </a:lnTo>
                  <a:lnTo>
                    <a:pt x="896773" y="1305"/>
                  </a:lnTo>
                  <a:lnTo>
                    <a:pt x="844101" y="0"/>
                  </a:lnTo>
                  <a:lnTo>
                    <a:pt x="792135" y="212"/>
                  </a:lnTo>
                  <a:lnTo>
                    <a:pt x="740874" y="1943"/>
                  </a:lnTo>
                  <a:lnTo>
                    <a:pt x="690319" y="5191"/>
                  </a:lnTo>
                  <a:lnTo>
                    <a:pt x="640468" y="9958"/>
                  </a:lnTo>
                  <a:lnTo>
                    <a:pt x="591323" y="16243"/>
                  </a:lnTo>
                  <a:lnTo>
                    <a:pt x="542883" y="24046"/>
                  </a:lnTo>
                  <a:lnTo>
                    <a:pt x="495148" y="33367"/>
                  </a:lnTo>
                  <a:lnTo>
                    <a:pt x="448118" y="44206"/>
                  </a:lnTo>
                  <a:lnTo>
                    <a:pt x="401793" y="56563"/>
                  </a:lnTo>
                  <a:lnTo>
                    <a:pt x="356174" y="70438"/>
                  </a:lnTo>
                  <a:lnTo>
                    <a:pt x="311260" y="85831"/>
                  </a:lnTo>
                  <a:lnTo>
                    <a:pt x="267051" y="102742"/>
                  </a:lnTo>
                  <a:lnTo>
                    <a:pt x="223547" y="121171"/>
                  </a:lnTo>
                  <a:lnTo>
                    <a:pt x="180748" y="141119"/>
                  </a:lnTo>
                  <a:lnTo>
                    <a:pt x="138655" y="162584"/>
                  </a:lnTo>
                  <a:lnTo>
                    <a:pt x="97266" y="185567"/>
                  </a:lnTo>
                  <a:lnTo>
                    <a:pt x="56583" y="210069"/>
                  </a:lnTo>
                  <a:lnTo>
                    <a:pt x="16605" y="236088"/>
                  </a:lnTo>
                  <a:lnTo>
                    <a:pt x="0" y="24888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66044" y="2260378"/>
              <a:ext cx="193040" cy="177165"/>
            </a:xfrm>
            <a:custGeom>
              <a:avLst/>
              <a:gdLst/>
              <a:ahLst/>
              <a:cxnLst/>
              <a:rect l="l" t="t" r="r" b="b"/>
              <a:pathLst>
                <a:path w="193040" h="177164">
                  <a:moveTo>
                    <a:pt x="85683" y="0"/>
                  </a:moveTo>
                  <a:lnTo>
                    <a:pt x="0" y="177030"/>
                  </a:lnTo>
                  <a:lnTo>
                    <a:pt x="193030" y="139357"/>
                  </a:lnTo>
                  <a:lnTo>
                    <a:pt x="856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6720" y="2343334"/>
              <a:ext cx="11513827" cy="693829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138807" y="1861828"/>
            <a:ext cx="3945890" cy="10826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4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Special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object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entry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point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80" dirty="0">
                <a:solidFill>
                  <a:srgbClr val="F2425D"/>
                </a:solidFill>
                <a:latin typeface="Arial"/>
                <a:cs typeface="Arial"/>
              </a:rPr>
              <a:t>DOM.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Example: </a:t>
            </a:r>
            <a:r>
              <a:rPr sz="2150" spc="-10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258983" y="5951818"/>
            <a:ext cx="1086485" cy="251460"/>
            <a:chOff x="18258983" y="5951818"/>
            <a:chExt cx="1086485" cy="251460"/>
          </a:xfrm>
        </p:grpSpPr>
        <p:sp>
          <p:nvSpPr>
            <p:cNvPr id="22" name="object 22"/>
            <p:cNvSpPr/>
            <p:nvPr/>
          </p:nvSpPr>
          <p:spPr>
            <a:xfrm>
              <a:off x="18478875" y="6077469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258983" y="595181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8258983" y="7116430"/>
            <a:ext cx="1086485" cy="251460"/>
            <a:chOff x="18258983" y="7116430"/>
            <a:chExt cx="1086485" cy="251460"/>
          </a:xfrm>
        </p:grpSpPr>
        <p:sp>
          <p:nvSpPr>
            <p:cNvPr id="25" name="object 25"/>
            <p:cNvSpPr/>
            <p:nvPr/>
          </p:nvSpPr>
          <p:spPr>
            <a:xfrm>
              <a:off x="18478875" y="7242081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866127" y="0"/>
                  </a:moveTo>
                  <a:lnTo>
                    <a:pt x="31412" y="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58983" y="711643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251301" y="0"/>
                  </a:moveTo>
                  <a:lnTo>
                    <a:pt x="0" y="125650"/>
                  </a:lnTo>
                  <a:lnTo>
                    <a:pt x="251301" y="251301"/>
                  </a:lnTo>
                  <a:lnTo>
                    <a:pt x="2513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816102" y="9541256"/>
            <a:ext cx="1086485" cy="251460"/>
            <a:chOff x="8816102" y="9541256"/>
            <a:chExt cx="1086485" cy="251460"/>
          </a:xfrm>
        </p:grpSpPr>
        <p:sp>
          <p:nvSpPr>
            <p:cNvPr id="28" name="object 28"/>
            <p:cNvSpPr/>
            <p:nvPr/>
          </p:nvSpPr>
          <p:spPr>
            <a:xfrm>
              <a:off x="8816102" y="966690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40">
                  <a:moveTo>
                    <a:pt x="0" y="0"/>
                  </a:moveTo>
                  <a:lnTo>
                    <a:pt x="834714" y="0"/>
                  </a:lnTo>
                  <a:lnTo>
                    <a:pt x="86612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50817" y="954125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59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191" y="6378187"/>
            <a:ext cx="7976870" cy="4077335"/>
          </a:xfrm>
          <a:custGeom>
            <a:avLst/>
            <a:gdLst/>
            <a:ahLst/>
            <a:cxnLst/>
            <a:rect l="l" t="t" r="r" b="b"/>
            <a:pathLst>
              <a:path w="7976870" h="4077334">
                <a:moveTo>
                  <a:pt x="7976379" y="0"/>
                </a:moveTo>
                <a:lnTo>
                  <a:pt x="0" y="0"/>
                </a:lnTo>
                <a:lnTo>
                  <a:pt x="0" y="4077302"/>
                </a:lnTo>
                <a:lnTo>
                  <a:pt x="7976379" y="4077302"/>
                </a:lnTo>
                <a:lnTo>
                  <a:pt x="797637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5904" y="6925868"/>
            <a:ext cx="17970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55" dirty="0">
                <a:solidFill>
                  <a:srgbClr val="444444"/>
                </a:solidFill>
                <a:latin typeface="Arial"/>
                <a:cs typeface="Arial"/>
              </a:rPr>
              <a:t>APIs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2599" y="6803089"/>
            <a:ext cx="3441700" cy="125603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0955" rIns="0" bIns="0" rtlCol="0">
            <a:spAutoFit/>
          </a:bodyPr>
          <a:lstStyle/>
          <a:p>
            <a:pPr marL="938530" marR="311785" indent="-619760">
              <a:lnSpc>
                <a:spcPct val="136400"/>
              </a:lnSpc>
              <a:spcBef>
                <a:spcPts val="165"/>
              </a:spcBef>
            </a:pP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37902" y="5956636"/>
            <a:ext cx="2827655" cy="3923665"/>
            <a:chOff x="2437902" y="5956636"/>
            <a:chExt cx="2827655" cy="39236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7902" y="7857256"/>
              <a:ext cx="971414" cy="9714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823" y="9030599"/>
              <a:ext cx="829236" cy="8291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8023" y="9010385"/>
              <a:ext cx="922570" cy="869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6566" y="7901944"/>
              <a:ext cx="885486" cy="8820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1104" y="5977577"/>
              <a:ext cx="1283970" cy="758825"/>
            </a:xfrm>
            <a:custGeom>
              <a:avLst/>
              <a:gdLst/>
              <a:ahLst/>
              <a:cxnLst/>
              <a:rect l="l" t="t" r="r" b="b"/>
              <a:pathLst>
                <a:path w="1283970" h="758825">
                  <a:moveTo>
                    <a:pt x="1283409" y="193"/>
                  </a:moveTo>
                  <a:lnTo>
                    <a:pt x="1227384" y="0"/>
                  </a:lnTo>
                  <a:lnTo>
                    <a:pt x="1172445" y="1217"/>
                  </a:lnTo>
                  <a:lnTo>
                    <a:pt x="1118592" y="3846"/>
                  </a:lnTo>
                  <a:lnTo>
                    <a:pt x="1065824" y="7886"/>
                  </a:lnTo>
                  <a:lnTo>
                    <a:pt x="1014141" y="13338"/>
                  </a:lnTo>
                  <a:lnTo>
                    <a:pt x="963543" y="20201"/>
                  </a:lnTo>
                  <a:lnTo>
                    <a:pt x="914031" y="28476"/>
                  </a:lnTo>
                  <a:lnTo>
                    <a:pt x="865604" y="38161"/>
                  </a:lnTo>
                  <a:lnTo>
                    <a:pt x="818263" y="49259"/>
                  </a:lnTo>
                  <a:lnTo>
                    <a:pt x="772007" y="61768"/>
                  </a:lnTo>
                  <a:lnTo>
                    <a:pt x="726836" y="75688"/>
                  </a:lnTo>
                  <a:lnTo>
                    <a:pt x="682751" y="91019"/>
                  </a:lnTo>
                  <a:lnTo>
                    <a:pt x="639751" y="107762"/>
                  </a:lnTo>
                  <a:lnTo>
                    <a:pt x="597836" y="125916"/>
                  </a:lnTo>
                  <a:lnTo>
                    <a:pt x="557007" y="145482"/>
                  </a:lnTo>
                  <a:lnTo>
                    <a:pt x="517263" y="166459"/>
                  </a:lnTo>
                  <a:lnTo>
                    <a:pt x="478605" y="188848"/>
                  </a:lnTo>
                  <a:lnTo>
                    <a:pt x="441031" y="212648"/>
                  </a:lnTo>
                  <a:lnTo>
                    <a:pt x="404544" y="237859"/>
                  </a:lnTo>
                  <a:lnTo>
                    <a:pt x="369141" y="264482"/>
                  </a:lnTo>
                  <a:lnTo>
                    <a:pt x="334824" y="292516"/>
                  </a:lnTo>
                  <a:lnTo>
                    <a:pt x="301593" y="321962"/>
                  </a:lnTo>
                  <a:lnTo>
                    <a:pt x="269446" y="352819"/>
                  </a:lnTo>
                  <a:lnTo>
                    <a:pt x="238385" y="385087"/>
                  </a:lnTo>
                  <a:lnTo>
                    <a:pt x="208410" y="418767"/>
                  </a:lnTo>
                  <a:lnTo>
                    <a:pt x="179519" y="453858"/>
                  </a:lnTo>
                  <a:lnTo>
                    <a:pt x="151715" y="490361"/>
                  </a:lnTo>
                  <a:lnTo>
                    <a:pt x="124995" y="528275"/>
                  </a:lnTo>
                  <a:lnTo>
                    <a:pt x="99361" y="567600"/>
                  </a:lnTo>
                  <a:lnTo>
                    <a:pt x="74812" y="608337"/>
                  </a:lnTo>
                  <a:lnTo>
                    <a:pt x="51349" y="650485"/>
                  </a:lnTo>
                  <a:lnTo>
                    <a:pt x="28971" y="694045"/>
                  </a:lnTo>
                  <a:lnTo>
                    <a:pt x="7678" y="739016"/>
                  </a:lnTo>
                  <a:lnTo>
                    <a:pt x="0" y="7585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6908" y="6684455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5">
                  <a:moveTo>
                    <a:pt x="0" y="0"/>
                  </a:moveTo>
                  <a:lnTo>
                    <a:pt x="17496" y="195894"/>
                  </a:lnTo>
                  <a:lnTo>
                    <a:pt x="163714" y="64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93573"/>
            <a:ext cx="7391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1115" algn="l"/>
              </a:tabLst>
            </a:pPr>
            <a:r>
              <a:rPr dirty="0"/>
              <a:t>DOM	! ==JAVASCRIPT</a:t>
            </a: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2650" y="420781"/>
            <a:ext cx="628253" cy="62825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580749" y="2005171"/>
            <a:ext cx="4392930" cy="1985645"/>
            <a:chOff x="13580749" y="2005171"/>
            <a:chExt cx="4392930" cy="1985645"/>
          </a:xfrm>
        </p:grpSpPr>
        <p:sp>
          <p:nvSpPr>
            <p:cNvPr id="16" name="object 16"/>
            <p:cNvSpPr/>
            <p:nvPr/>
          </p:nvSpPr>
          <p:spPr>
            <a:xfrm>
              <a:off x="13580749" y="2005171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15317" y="2488842"/>
              <a:ext cx="1123761" cy="10181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27969" y="2003441"/>
            <a:ext cx="4395470" cy="198945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749300" marR="741680" indent="-635" algn="ctr">
              <a:lnSpc>
                <a:spcPct val="136400"/>
              </a:lnSpc>
              <a:spcBef>
                <a:spcPts val="905"/>
              </a:spcBef>
            </a:pP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sz="26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DOM </a:t>
            </a:r>
            <a:r>
              <a:rPr sz="2600" spc="55" dirty="0">
                <a:solidFill>
                  <a:srgbClr val="FFFFFF"/>
                </a:solidFill>
                <a:latin typeface="Arial"/>
                <a:cs typeface="Arial"/>
              </a:rPr>
              <a:t>Manipulation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20754" y="1815934"/>
            <a:ext cx="5262880" cy="2364105"/>
            <a:chOff x="7420754" y="1815934"/>
            <a:chExt cx="5262880" cy="2364105"/>
          </a:xfrm>
        </p:grpSpPr>
        <p:sp>
          <p:nvSpPr>
            <p:cNvPr id="20" name="object 20"/>
            <p:cNvSpPr/>
            <p:nvPr/>
          </p:nvSpPr>
          <p:spPr>
            <a:xfrm>
              <a:off x="7705557" y="2997988"/>
              <a:ext cx="4693285" cy="0"/>
            </a:xfrm>
            <a:custGeom>
              <a:avLst/>
              <a:gdLst/>
              <a:ahLst/>
              <a:cxnLst/>
              <a:rect l="l" t="t" r="r" b="b"/>
              <a:pathLst>
                <a:path w="4693284">
                  <a:moveTo>
                    <a:pt x="4692975" y="0"/>
                  </a:moveTo>
                  <a:lnTo>
                    <a:pt x="465109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0749" y="2834645"/>
              <a:ext cx="5262880" cy="327025"/>
            </a:xfrm>
            <a:custGeom>
              <a:avLst/>
              <a:gdLst/>
              <a:ahLst/>
              <a:cxnLst/>
              <a:rect l="l" t="t" r="r" b="b"/>
              <a:pathLst>
                <a:path w="5262880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5262880" h="327025">
                  <a:moveTo>
                    <a:pt x="5262588" y="163347"/>
                  </a:moveTo>
                  <a:lnTo>
                    <a:pt x="4935893" y="0"/>
                  </a:lnTo>
                  <a:lnTo>
                    <a:pt x="4935893" y="326694"/>
                  </a:lnTo>
                  <a:lnTo>
                    <a:pt x="5262588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2688" y="2119045"/>
              <a:ext cx="523544" cy="5235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17635" y="1815940"/>
              <a:ext cx="2364105" cy="2364105"/>
            </a:xfrm>
            <a:custGeom>
              <a:avLst/>
              <a:gdLst/>
              <a:ahLst/>
              <a:cxnLst/>
              <a:rect l="l" t="t" r="r" b="b"/>
              <a:pathLst>
                <a:path w="2364104" h="2364104">
                  <a:moveTo>
                    <a:pt x="2364105" y="59232"/>
                  </a:moveTo>
                  <a:lnTo>
                    <a:pt x="2304872" y="0"/>
                  </a:lnTo>
                  <a:lnTo>
                    <a:pt x="1182052" y="1122819"/>
                  </a:lnTo>
                  <a:lnTo>
                    <a:pt x="59232" y="0"/>
                  </a:lnTo>
                  <a:lnTo>
                    <a:pt x="0" y="59232"/>
                  </a:lnTo>
                  <a:lnTo>
                    <a:pt x="1122819" y="1182052"/>
                  </a:lnTo>
                  <a:lnTo>
                    <a:pt x="0" y="2304872"/>
                  </a:lnTo>
                  <a:lnTo>
                    <a:pt x="59232" y="2364105"/>
                  </a:lnTo>
                  <a:lnTo>
                    <a:pt x="1182052" y="1241285"/>
                  </a:lnTo>
                  <a:lnTo>
                    <a:pt x="2304872" y="2364105"/>
                  </a:lnTo>
                  <a:lnTo>
                    <a:pt x="2364105" y="2304872"/>
                  </a:lnTo>
                  <a:lnTo>
                    <a:pt x="1241285" y="1182052"/>
                  </a:lnTo>
                  <a:lnTo>
                    <a:pt x="2364105" y="59232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47939" y="3358797"/>
            <a:ext cx="22085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75" dirty="0">
                <a:solidFill>
                  <a:srgbClr val="C82506"/>
                </a:solidFill>
                <a:latin typeface="Arial"/>
                <a:cs typeface="Arial"/>
              </a:rPr>
              <a:t>NOT</a:t>
            </a:r>
            <a:r>
              <a:rPr sz="2800" b="1" spc="-55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C82506"/>
                </a:solidFill>
                <a:latin typeface="Arial"/>
                <a:cs typeface="Arial"/>
              </a:rPr>
              <a:t>PART</a:t>
            </a:r>
            <a:r>
              <a:rPr sz="2800" b="1" spc="-55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C82506"/>
                </a:solidFill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34350" y="4162621"/>
            <a:ext cx="1366520" cy="693420"/>
            <a:chOff x="3034350" y="4162621"/>
            <a:chExt cx="1366520" cy="693420"/>
          </a:xfrm>
        </p:grpSpPr>
        <p:sp>
          <p:nvSpPr>
            <p:cNvPr id="26" name="object 26"/>
            <p:cNvSpPr/>
            <p:nvPr/>
          </p:nvSpPr>
          <p:spPr>
            <a:xfrm>
              <a:off x="3105068" y="4302900"/>
              <a:ext cx="1275080" cy="532765"/>
            </a:xfrm>
            <a:custGeom>
              <a:avLst/>
              <a:gdLst/>
              <a:ahLst/>
              <a:cxnLst/>
              <a:rect l="l" t="t" r="r" b="b"/>
              <a:pathLst>
                <a:path w="1275079" h="532764">
                  <a:moveTo>
                    <a:pt x="1274823" y="532159"/>
                  </a:moveTo>
                  <a:lnTo>
                    <a:pt x="1208441" y="528866"/>
                  </a:lnTo>
                  <a:lnTo>
                    <a:pt x="1143683" y="524545"/>
                  </a:lnTo>
                  <a:lnTo>
                    <a:pt x="1080548" y="519196"/>
                  </a:lnTo>
                  <a:lnTo>
                    <a:pt x="1019037" y="512817"/>
                  </a:lnTo>
                  <a:lnTo>
                    <a:pt x="959149" y="505410"/>
                  </a:lnTo>
                  <a:lnTo>
                    <a:pt x="900885" y="496974"/>
                  </a:lnTo>
                  <a:lnTo>
                    <a:pt x="844244" y="487509"/>
                  </a:lnTo>
                  <a:lnTo>
                    <a:pt x="789227" y="477015"/>
                  </a:lnTo>
                  <a:lnTo>
                    <a:pt x="735834" y="465493"/>
                  </a:lnTo>
                  <a:lnTo>
                    <a:pt x="684064" y="452942"/>
                  </a:lnTo>
                  <a:lnTo>
                    <a:pt x="633918" y="439362"/>
                  </a:lnTo>
                  <a:lnTo>
                    <a:pt x="585395" y="424753"/>
                  </a:lnTo>
                  <a:lnTo>
                    <a:pt x="538496" y="409115"/>
                  </a:lnTo>
                  <a:lnTo>
                    <a:pt x="493221" y="392449"/>
                  </a:lnTo>
                  <a:lnTo>
                    <a:pt x="449569" y="374754"/>
                  </a:lnTo>
                  <a:lnTo>
                    <a:pt x="407541" y="356030"/>
                  </a:lnTo>
                  <a:lnTo>
                    <a:pt x="367136" y="336277"/>
                  </a:lnTo>
                  <a:lnTo>
                    <a:pt x="328355" y="315496"/>
                  </a:lnTo>
                  <a:lnTo>
                    <a:pt x="291197" y="293685"/>
                  </a:lnTo>
                  <a:lnTo>
                    <a:pt x="255664" y="270846"/>
                  </a:lnTo>
                  <a:lnTo>
                    <a:pt x="221753" y="246979"/>
                  </a:lnTo>
                  <a:lnTo>
                    <a:pt x="189466" y="222082"/>
                  </a:lnTo>
                  <a:lnTo>
                    <a:pt x="158803" y="196157"/>
                  </a:lnTo>
                  <a:lnTo>
                    <a:pt x="129764" y="169202"/>
                  </a:lnTo>
                  <a:lnTo>
                    <a:pt x="102348" y="141219"/>
                  </a:lnTo>
                  <a:lnTo>
                    <a:pt x="76555" y="112208"/>
                  </a:lnTo>
                  <a:lnTo>
                    <a:pt x="52386" y="82167"/>
                  </a:lnTo>
                  <a:lnTo>
                    <a:pt x="29841" y="51098"/>
                  </a:lnTo>
                  <a:lnTo>
                    <a:pt x="8919" y="1900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4350" y="4162621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4861" y="0"/>
                  </a:moveTo>
                  <a:lnTo>
                    <a:pt x="0" y="196613"/>
                  </a:lnTo>
                  <a:lnTo>
                    <a:pt x="159235" y="121858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88546" y="4442805"/>
            <a:ext cx="3088658" cy="82820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642599" y="8291148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Timers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42599" y="9277176"/>
            <a:ext cx="3441700" cy="75374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Fetch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580738" y="7424022"/>
            <a:ext cx="4392930" cy="1985645"/>
            <a:chOff x="13580738" y="7424022"/>
            <a:chExt cx="4392930" cy="1985645"/>
          </a:xfrm>
        </p:grpSpPr>
        <p:sp>
          <p:nvSpPr>
            <p:cNvPr id="32" name="object 32"/>
            <p:cNvSpPr/>
            <p:nvPr/>
          </p:nvSpPr>
          <p:spPr>
            <a:xfrm>
              <a:off x="13580738" y="7424022"/>
              <a:ext cx="4392930" cy="1985645"/>
            </a:xfrm>
            <a:custGeom>
              <a:avLst/>
              <a:gdLst/>
              <a:ahLst/>
              <a:cxnLst/>
              <a:rect l="l" t="t" r="r" b="b"/>
              <a:pathLst>
                <a:path w="4392930" h="1985645">
                  <a:moveTo>
                    <a:pt x="4392799" y="0"/>
                  </a:moveTo>
                  <a:lnTo>
                    <a:pt x="0" y="0"/>
                  </a:lnTo>
                  <a:lnTo>
                    <a:pt x="0" y="1985632"/>
                  </a:lnTo>
                  <a:lnTo>
                    <a:pt x="4392799" y="1985632"/>
                  </a:lnTo>
                  <a:lnTo>
                    <a:pt x="4392799" y="0"/>
                  </a:lnTo>
                  <a:close/>
                </a:path>
              </a:pathLst>
            </a:custGeom>
            <a:solidFill>
              <a:srgbClr val="F9D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15306" y="7907691"/>
              <a:ext cx="1123761" cy="101813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9864403" y="8253493"/>
            <a:ext cx="3336925" cy="327025"/>
            <a:chOff x="9864403" y="8253493"/>
            <a:chExt cx="3336925" cy="327025"/>
          </a:xfrm>
        </p:grpSpPr>
        <p:sp>
          <p:nvSpPr>
            <p:cNvPr id="35" name="object 35"/>
            <p:cNvSpPr/>
            <p:nvPr/>
          </p:nvSpPr>
          <p:spPr>
            <a:xfrm>
              <a:off x="10149213" y="8416838"/>
              <a:ext cx="2767330" cy="0"/>
            </a:xfrm>
            <a:custGeom>
              <a:avLst/>
              <a:gdLst/>
              <a:ahLst/>
              <a:cxnLst/>
              <a:rect l="l" t="t" r="r" b="b"/>
              <a:pathLst>
                <a:path w="2767329">
                  <a:moveTo>
                    <a:pt x="2766885" y="0"/>
                  </a:moveTo>
                  <a:lnTo>
                    <a:pt x="2725001" y="0"/>
                  </a:lnTo>
                  <a:lnTo>
                    <a:pt x="41883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64395" y="8253494"/>
              <a:ext cx="3336925" cy="327025"/>
            </a:xfrm>
            <a:custGeom>
              <a:avLst/>
              <a:gdLst/>
              <a:ahLst/>
              <a:cxnLst/>
              <a:rect l="l" t="t" r="r" b="b"/>
              <a:pathLst>
                <a:path w="3336925" h="327025">
                  <a:moveTo>
                    <a:pt x="326694" y="0"/>
                  </a:moveTo>
                  <a:lnTo>
                    <a:pt x="0" y="163347"/>
                  </a:lnTo>
                  <a:lnTo>
                    <a:pt x="326694" y="326694"/>
                  </a:lnTo>
                  <a:lnTo>
                    <a:pt x="326694" y="0"/>
                  </a:lnTo>
                  <a:close/>
                </a:path>
                <a:path w="3336925" h="327025">
                  <a:moveTo>
                    <a:pt x="3336506" y="163347"/>
                  </a:moveTo>
                  <a:lnTo>
                    <a:pt x="3009811" y="0"/>
                  </a:lnTo>
                  <a:lnTo>
                    <a:pt x="3009811" y="326694"/>
                  </a:lnTo>
                  <a:lnTo>
                    <a:pt x="3336506" y="163347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65646" y="7521535"/>
            <a:ext cx="523544" cy="52354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295735" y="8663296"/>
            <a:ext cx="2473960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marR="5080" indent="-786765">
              <a:lnSpc>
                <a:spcPct val="121500"/>
              </a:lnSpc>
              <a:spcBef>
                <a:spcPts val="95"/>
              </a:spcBef>
            </a:pPr>
            <a:r>
              <a:rPr sz="2800" b="1" spc="-185" dirty="0">
                <a:solidFill>
                  <a:srgbClr val="00882B"/>
                </a:solidFill>
                <a:latin typeface="Arial"/>
                <a:cs typeface="Arial"/>
              </a:rPr>
              <a:t>CAN</a:t>
            </a:r>
            <a:r>
              <a:rPr sz="2800" b="1" spc="-6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00882B"/>
                </a:solidFill>
                <a:latin typeface="Arial"/>
                <a:cs typeface="Arial"/>
              </a:rPr>
              <a:t>INTERACT </a:t>
            </a:r>
            <a:r>
              <a:rPr sz="2800" b="1" spc="-20" dirty="0">
                <a:solidFill>
                  <a:srgbClr val="00882B"/>
                </a:solidFill>
                <a:latin typeface="Arial"/>
                <a:cs typeface="Arial"/>
              </a:rPr>
              <a:t>WITH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03475" y="4485525"/>
            <a:ext cx="5694680" cy="167258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For</a:t>
            </a:r>
            <a:r>
              <a:rPr sz="2150" spc="-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example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150" spc="-10" dirty="0">
                <a:solidFill>
                  <a:srgbClr val="F2425D"/>
                </a:solidFill>
                <a:latin typeface="Courier New"/>
                <a:cs typeface="Courier New"/>
              </a:rPr>
              <a:t>document.querySelector()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>
              <a:latin typeface="Courier New"/>
              <a:cs typeface="Courier New"/>
            </a:endParaRPr>
          </a:p>
          <a:p>
            <a:pPr marL="813435">
              <a:lnSpc>
                <a:spcPct val="100000"/>
              </a:lnSpc>
            </a:pP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API:</a:t>
            </a:r>
            <a:r>
              <a:rPr sz="2150" spc="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Application</a:t>
            </a:r>
            <a:r>
              <a:rPr sz="2150" spc="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Programming</a:t>
            </a:r>
            <a:r>
              <a:rPr sz="2150" spc="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Interface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56850" y="2517449"/>
            <a:ext cx="9677400" cy="626088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1499870">
              <a:lnSpc>
                <a:spcPts val="5280"/>
              </a:lnSpc>
              <a:spcBef>
                <a:spcPts val="180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THE JAVASCRIPT ENGINE AND RUNTIME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33349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2682875" algn="l"/>
                <a:tab pos="5574030" algn="l"/>
              </a:tabLst>
            </a:pPr>
            <a:r>
              <a:rPr dirty="0"/>
              <a:t>WHAT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ENGINE?</a:t>
            </a:r>
          </a:p>
        </p:txBody>
      </p:sp>
      <p:sp>
        <p:nvSpPr>
          <p:cNvPr id="4" name="object 4"/>
          <p:cNvSpPr/>
          <p:nvPr/>
        </p:nvSpPr>
        <p:spPr>
          <a:xfrm>
            <a:off x="1529204" y="3221102"/>
            <a:ext cx="6312535" cy="2758440"/>
          </a:xfrm>
          <a:custGeom>
            <a:avLst/>
            <a:gdLst/>
            <a:ahLst/>
            <a:cxnLst/>
            <a:rect l="l" t="t" r="r" b="b"/>
            <a:pathLst>
              <a:path w="6312534" h="2758440">
                <a:moveTo>
                  <a:pt x="6311983" y="0"/>
                </a:moveTo>
                <a:lnTo>
                  <a:pt x="0" y="0"/>
                </a:lnTo>
                <a:lnTo>
                  <a:pt x="0" y="2758409"/>
                </a:lnTo>
                <a:lnTo>
                  <a:pt x="6311983" y="2758409"/>
                </a:lnTo>
                <a:lnTo>
                  <a:pt x="631198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1529203" y="3797936"/>
            <a:ext cx="6571982" cy="141192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sz="3200" b="1" spc="-170" dirty="0">
                <a:solidFill>
                  <a:srgbClr val="444444"/>
                </a:solidFill>
                <a:latin typeface="Arial"/>
                <a:cs typeface="Arial"/>
              </a:rPr>
              <a:t>PROGRAM</a:t>
            </a:r>
            <a:r>
              <a:rPr sz="32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b="1" spc="-114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32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b="1" spc="-135" dirty="0">
                <a:solidFill>
                  <a:srgbClr val="444444"/>
                </a:solidFill>
                <a:latin typeface="Arial"/>
                <a:cs typeface="Arial"/>
              </a:rPr>
              <a:t>EXECUTES</a:t>
            </a:r>
            <a:endParaRPr sz="3200" b="1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639"/>
              </a:spcBef>
            </a:pPr>
            <a:r>
              <a:rPr sz="3200" b="1" spc="-14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32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444444"/>
                </a:solidFill>
                <a:latin typeface="Arial"/>
                <a:cs typeface="Arial"/>
              </a:rPr>
              <a:t>CODE.</a:t>
            </a:r>
            <a:endParaRPr sz="3200" b="1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632652"/>
            <a:ext cx="5156835" cy="3434715"/>
            <a:chOff x="0" y="1632652"/>
            <a:chExt cx="5156835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652"/>
              <a:ext cx="5156735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032" y="2220310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1546987" y="2753056"/>
            <a:ext cx="2571497" cy="533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JS ENGINE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06633" y="2277466"/>
            <a:ext cx="7152005" cy="7120255"/>
          </a:xfrm>
          <a:custGeom>
            <a:avLst/>
            <a:gdLst/>
            <a:ahLst/>
            <a:cxnLst/>
            <a:rect l="l" t="t" r="r" b="b"/>
            <a:pathLst>
              <a:path w="7152005" h="7120255">
                <a:moveTo>
                  <a:pt x="7151598" y="0"/>
                </a:moveTo>
                <a:lnTo>
                  <a:pt x="0" y="0"/>
                </a:lnTo>
                <a:lnTo>
                  <a:pt x="0" y="7120031"/>
                </a:lnTo>
                <a:lnTo>
                  <a:pt x="7151598" y="7120031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63553" y="2734657"/>
            <a:ext cx="15024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7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433" y="7026059"/>
            <a:ext cx="303655" cy="3036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212002" y="2681545"/>
            <a:ext cx="7522845" cy="5493385"/>
            <a:chOff x="10212002" y="2681545"/>
            <a:chExt cx="7522845" cy="54933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3599" y="2681545"/>
              <a:ext cx="641341" cy="6413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86577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65268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2513012" y="0"/>
                  </a:moveTo>
                  <a:lnTo>
                    <a:pt x="0" y="0"/>
                  </a:lnTo>
                  <a:lnTo>
                    <a:pt x="0" y="4188354"/>
                  </a:lnTo>
                  <a:lnTo>
                    <a:pt x="2513012" y="4188354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65269" y="3944084"/>
              <a:ext cx="2513330" cy="4188460"/>
            </a:xfrm>
            <a:custGeom>
              <a:avLst/>
              <a:gdLst/>
              <a:ahLst/>
              <a:cxnLst/>
              <a:rect l="l" t="t" r="r" b="b"/>
              <a:pathLst>
                <a:path w="2513330" h="4188459">
                  <a:moveTo>
                    <a:pt x="0" y="0"/>
                  </a:moveTo>
                  <a:lnTo>
                    <a:pt x="2513012" y="0"/>
                  </a:lnTo>
                  <a:lnTo>
                    <a:pt x="2513012" y="4188354"/>
                  </a:lnTo>
                  <a:lnTo>
                    <a:pt x="0" y="418835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61886" y="439313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50631" y="5141586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24635" y="5614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855391" y="612509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70754" y="648552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551693" y="726645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29578" y="5280549"/>
              <a:ext cx="1283970" cy="706120"/>
            </a:xfrm>
            <a:custGeom>
              <a:avLst/>
              <a:gdLst/>
              <a:ahLst/>
              <a:cxnLst/>
              <a:rect l="l" t="t" r="r" b="b"/>
              <a:pathLst>
                <a:path w="1283969" h="706120">
                  <a:moveTo>
                    <a:pt x="1283845" y="0"/>
                  </a:moveTo>
                  <a:lnTo>
                    <a:pt x="1233093" y="4124"/>
                  </a:lnTo>
                  <a:lnTo>
                    <a:pt x="1182918" y="9548"/>
                  </a:lnTo>
                  <a:lnTo>
                    <a:pt x="1133321" y="16270"/>
                  </a:lnTo>
                  <a:lnTo>
                    <a:pt x="1084302" y="24292"/>
                  </a:lnTo>
                  <a:lnTo>
                    <a:pt x="1035859" y="33613"/>
                  </a:lnTo>
                  <a:lnTo>
                    <a:pt x="987994" y="44233"/>
                  </a:lnTo>
                  <a:lnTo>
                    <a:pt x="940706" y="56152"/>
                  </a:lnTo>
                  <a:lnTo>
                    <a:pt x="893996" y="69370"/>
                  </a:lnTo>
                  <a:lnTo>
                    <a:pt x="847863" y="83887"/>
                  </a:lnTo>
                  <a:lnTo>
                    <a:pt x="802307" y="99704"/>
                  </a:lnTo>
                  <a:lnTo>
                    <a:pt x="757329" y="116819"/>
                  </a:lnTo>
                  <a:lnTo>
                    <a:pt x="712928" y="135234"/>
                  </a:lnTo>
                  <a:lnTo>
                    <a:pt x="669104" y="154948"/>
                  </a:lnTo>
                  <a:lnTo>
                    <a:pt x="625858" y="175960"/>
                  </a:lnTo>
                  <a:lnTo>
                    <a:pt x="583189" y="198272"/>
                  </a:lnTo>
                  <a:lnTo>
                    <a:pt x="541098" y="221883"/>
                  </a:lnTo>
                  <a:lnTo>
                    <a:pt x="499583" y="246794"/>
                  </a:lnTo>
                  <a:lnTo>
                    <a:pt x="458647" y="273003"/>
                  </a:lnTo>
                  <a:lnTo>
                    <a:pt x="418287" y="300511"/>
                  </a:lnTo>
                  <a:lnTo>
                    <a:pt x="378505" y="329319"/>
                  </a:lnTo>
                  <a:lnTo>
                    <a:pt x="339300" y="359425"/>
                  </a:lnTo>
                  <a:lnTo>
                    <a:pt x="300672" y="390831"/>
                  </a:lnTo>
                  <a:lnTo>
                    <a:pt x="262622" y="423536"/>
                  </a:lnTo>
                  <a:lnTo>
                    <a:pt x="225149" y="457540"/>
                  </a:lnTo>
                  <a:lnTo>
                    <a:pt x="188254" y="492842"/>
                  </a:lnTo>
                  <a:lnTo>
                    <a:pt x="151936" y="529445"/>
                  </a:lnTo>
                  <a:lnTo>
                    <a:pt x="116195" y="567346"/>
                  </a:lnTo>
                  <a:lnTo>
                    <a:pt x="81032" y="606546"/>
                  </a:lnTo>
                  <a:lnTo>
                    <a:pt x="46445" y="647045"/>
                  </a:lnTo>
                  <a:lnTo>
                    <a:pt x="12437" y="688844"/>
                  </a:lnTo>
                  <a:lnTo>
                    <a:pt x="0" y="70572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37648" y="5917236"/>
              <a:ext cx="175260" cy="194310"/>
            </a:xfrm>
            <a:custGeom>
              <a:avLst/>
              <a:gdLst/>
              <a:ahLst/>
              <a:cxnLst/>
              <a:rect l="l" t="t" r="r" b="b"/>
              <a:pathLst>
                <a:path w="175259" h="194310">
                  <a:moveTo>
                    <a:pt x="33548" y="0"/>
                  </a:moveTo>
                  <a:lnTo>
                    <a:pt x="0" y="193792"/>
                  </a:lnTo>
                  <a:lnTo>
                    <a:pt x="175167" y="104351"/>
                  </a:lnTo>
                  <a:lnTo>
                    <a:pt x="335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1838" y="6162528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80" h="1731645">
                  <a:moveTo>
                    <a:pt x="2062467" y="1396669"/>
                  </a:moveTo>
                  <a:lnTo>
                    <a:pt x="0" y="1396669"/>
                  </a:lnTo>
                  <a:lnTo>
                    <a:pt x="0" y="1731111"/>
                  </a:lnTo>
                  <a:lnTo>
                    <a:pt x="2062467" y="1731111"/>
                  </a:lnTo>
                  <a:lnTo>
                    <a:pt x="2062467" y="1396669"/>
                  </a:lnTo>
                  <a:close/>
                </a:path>
                <a:path w="2062480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55"/>
                  </a:lnTo>
                  <a:lnTo>
                    <a:pt x="2062467" y="1265555"/>
                  </a:lnTo>
                  <a:lnTo>
                    <a:pt x="2062467" y="931113"/>
                  </a:lnTo>
                  <a:close/>
                </a:path>
                <a:path w="2062480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799998"/>
                  </a:lnTo>
                  <a:lnTo>
                    <a:pt x="2062467" y="799998"/>
                  </a:lnTo>
                  <a:lnTo>
                    <a:pt x="2062467" y="465556"/>
                  </a:lnTo>
                  <a:close/>
                </a:path>
                <a:path w="2062480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32957" y="5963267"/>
              <a:ext cx="1151890" cy="671195"/>
            </a:xfrm>
            <a:custGeom>
              <a:avLst/>
              <a:gdLst/>
              <a:ahLst/>
              <a:cxnLst/>
              <a:rect l="l" t="t" r="r" b="b"/>
              <a:pathLst>
                <a:path w="1151890" h="671195">
                  <a:moveTo>
                    <a:pt x="0" y="0"/>
                  </a:moveTo>
                  <a:lnTo>
                    <a:pt x="50815" y="9061"/>
                  </a:lnTo>
                  <a:lnTo>
                    <a:pt x="100966" y="19288"/>
                  </a:lnTo>
                  <a:lnTo>
                    <a:pt x="150453" y="30681"/>
                  </a:lnTo>
                  <a:lnTo>
                    <a:pt x="199277" y="43240"/>
                  </a:lnTo>
                  <a:lnTo>
                    <a:pt x="247436" y="56966"/>
                  </a:lnTo>
                  <a:lnTo>
                    <a:pt x="294932" y="71857"/>
                  </a:lnTo>
                  <a:lnTo>
                    <a:pt x="341763" y="87915"/>
                  </a:lnTo>
                  <a:lnTo>
                    <a:pt x="387931" y="105138"/>
                  </a:lnTo>
                  <a:lnTo>
                    <a:pt x="433434" y="123528"/>
                  </a:lnTo>
                  <a:lnTo>
                    <a:pt x="478274" y="143084"/>
                  </a:lnTo>
                  <a:lnTo>
                    <a:pt x="522450" y="163805"/>
                  </a:lnTo>
                  <a:lnTo>
                    <a:pt x="565961" y="185693"/>
                  </a:lnTo>
                  <a:lnTo>
                    <a:pt x="608809" y="208747"/>
                  </a:lnTo>
                  <a:lnTo>
                    <a:pt x="650993" y="232967"/>
                  </a:lnTo>
                  <a:lnTo>
                    <a:pt x="692513" y="258353"/>
                  </a:lnTo>
                  <a:lnTo>
                    <a:pt x="733369" y="284906"/>
                  </a:lnTo>
                  <a:lnTo>
                    <a:pt x="773561" y="312624"/>
                  </a:lnTo>
                  <a:lnTo>
                    <a:pt x="813089" y="341508"/>
                  </a:lnTo>
                  <a:lnTo>
                    <a:pt x="851954" y="371558"/>
                  </a:lnTo>
                  <a:lnTo>
                    <a:pt x="890154" y="402775"/>
                  </a:lnTo>
                  <a:lnTo>
                    <a:pt x="927690" y="435157"/>
                  </a:lnTo>
                  <a:lnTo>
                    <a:pt x="964562" y="468706"/>
                  </a:lnTo>
                  <a:lnTo>
                    <a:pt x="1000771" y="503421"/>
                  </a:lnTo>
                  <a:lnTo>
                    <a:pt x="1036315" y="539301"/>
                  </a:lnTo>
                  <a:lnTo>
                    <a:pt x="1071196" y="576348"/>
                  </a:lnTo>
                  <a:lnTo>
                    <a:pt x="1105412" y="614561"/>
                  </a:lnTo>
                  <a:lnTo>
                    <a:pt x="1138965" y="653940"/>
                  </a:lnTo>
                  <a:lnTo>
                    <a:pt x="1151716" y="67057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02126" y="6563722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139618" y="0"/>
                  </a:moveTo>
                  <a:lnTo>
                    <a:pt x="0" y="107003"/>
                  </a:lnTo>
                  <a:lnTo>
                    <a:pt x="176811" y="193126"/>
                  </a:lnTo>
                  <a:lnTo>
                    <a:pt x="13961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26735" y="6969676"/>
            <a:ext cx="30092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95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444444"/>
                </a:solidFill>
                <a:latin typeface="Arial"/>
                <a:cs typeface="Arial"/>
              </a:rPr>
              <a:t>V8</a:t>
            </a:r>
            <a:r>
              <a:rPr sz="26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8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8006" y="7880515"/>
            <a:ext cx="792137" cy="7921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8825" y="7797673"/>
            <a:ext cx="1093903" cy="95782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5138" y="7926959"/>
            <a:ext cx="1209837" cy="74113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693668" y="8153027"/>
            <a:ext cx="683895" cy="289560"/>
            <a:chOff x="3693668" y="8153027"/>
            <a:chExt cx="683895" cy="289560"/>
          </a:xfrm>
        </p:grpSpPr>
        <p:sp>
          <p:nvSpPr>
            <p:cNvPr id="35" name="object 35"/>
            <p:cNvSpPr/>
            <p:nvPr/>
          </p:nvSpPr>
          <p:spPr>
            <a:xfrm>
              <a:off x="3693668" y="8297525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4">
                  <a:moveTo>
                    <a:pt x="431049" y="0"/>
                  </a:moveTo>
                  <a:lnTo>
                    <a:pt x="39440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88070" y="8153027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2812" y="9629855"/>
            <a:ext cx="504052" cy="50482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34520" y="9629892"/>
            <a:ext cx="557801" cy="52595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74187" y="9623756"/>
            <a:ext cx="540330" cy="53822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576800" y="8452215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0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6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77884" y="8452215"/>
            <a:ext cx="8877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HEAP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918084" y="4924426"/>
            <a:ext cx="1425916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Object</a:t>
            </a:r>
            <a:r>
              <a:rPr sz="28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2425D"/>
                </a:solidFill>
                <a:latin typeface="Arial"/>
                <a:cs typeface="Arial"/>
              </a:rPr>
              <a:t>in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memory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9927" y="5501536"/>
            <a:ext cx="2309243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Execution </a:t>
            </a:r>
            <a:r>
              <a:rPr sz="2800" spc="35" dirty="0">
                <a:solidFill>
                  <a:srgbClr val="F2425D"/>
                </a:solidFill>
                <a:latin typeface="Arial"/>
                <a:cs typeface="Arial"/>
              </a:rPr>
              <a:t>context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210011" y="8990735"/>
            <a:ext cx="916305" cy="732155"/>
            <a:chOff x="11210011" y="8990735"/>
            <a:chExt cx="916305" cy="732155"/>
          </a:xfrm>
        </p:grpSpPr>
        <p:sp>
          <p:nvSpPr>
            <p:cNvPr id="45" name="object 45"/>
            <p:cNvSpPr/>
            <p:nvPr/>
          </p:nvSpPr>
          <p:spPr>
            <a:xfrm>
              <a:off x="11230966" y="9068264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5" h="633729">
                  <a:moveTo>
                    <a:pt x="0" y="633567"/>
                  </a:moveTo>
                  <a:lnTo>
                    <a:pt x="17862" y="591566"/>
                  </a:lnTo>
                  <a:lnTo>
                    <a:pt x="37671" y="550685"/>
                  </a:lnTo>
                  <a:lnTo>
                    <a:pt x="59427" y="510923"/>
                  </a:lnTo>
                  <a:lnTo>
                    <a:pt x="83129" y="472282"/>
                  </a:lnTo>
                  <a:lnTo>
                    <a:pt x="108777" y="434761"/>
                  </a:lnTo>
                  <a:lnTo>
                    <a:pt x="136372" y="398359"/>
                  </a:lnTo>
                  <a:lnTo>
                    <a:pt x="165913" y="363078"/>
                  </a:lnTo>
                  <a:lnTo>
                    <a:pt x="197401" y="328916"/>
                  </a:lnTo>
                  <a:lnTo>
                    <a:pt x="230836" y="295875"/>
                  </a:lnTo>
                  <a:lnTo>
                    <a:pt x="266216" y="263953"/>
                  </a:lnTo>
                  <a:lnTo>
                    <a:pt x="303544" y="233151"/>
                  </a:lnTo>
                  <a:lnTo>
                    <a:pt x="342817" y="203469"/>
                  </a:lnTo>
                  <a:lnTo>
                    <a:pt x="384038" y="174908"/>
                  </a:lnTo>
                  <a:lnTo>
                    <a:pt x="427204" y="147466"/>
                  </a:lnTo>
                  <a:lnTo>
                    <a:pt x="472318" y="121144"/>
                  </a:lnTo>
                  <a:lnTo>
                    <a:pt x="519377" y="95942"/>
                  </a:lnTo>
                  <a:lnTo>
                    <a:pt x="568384" y="71860"/>
                  </a:lnTo>
                  <a:lnTo>
                    <a:pt x="619336" y="48898"/>
                  </a:lnTo>
                  <a:lnTo>
                    <a:pt x="672235" y="27055"/>
                  </a:lnTo>
                  <a:lnTo>
                    <a:pt x="727081" y="6333"/>
                  </a:lnTo>
                  <a:lnTo>
                    <a:pt x="74708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931531" y="8990735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3108" y="167701"/>
                  </a:lnTo>
                  <a:lnTo>
                    <a:pt x="194255" y="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332013" y="9723803"/>
            <a:ext cx="3102927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5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80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our</a:t>
            </a:r>
            <a:r>
              <a:rPr sz="280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2425D"/>
                </a:solidFill>
                <a:latin typeface="Arial"/>
                <a:cs typeface="Arial"/>
              </a:rPr>
              <a:t>code </a:t>
            </a:r>
            <a:r>
              <a:rPr sz="280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executed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457843" y="8968208"/>
            <a:ext cx="7113905" cy="1214755"/>
            <a:chOff x="9457843" y="8968208"/>
            <a:chExt cx="7113905" cy="1214755"/>
          </a:xfrm>
        </p:grpSpPr>
        <p:sp>
          <p:nvSpPr>
            <p:cNvPr id="49" name="object 49"/>
            <p:cNvSpPr/>
            <p:nvPr/>
          </p:nvSpPr>
          <p:spPr>
            <a:xfrm>
              <a:off x="15803584" y="9045737"/>
              <a:ext cx="747395" cy="633730"/>
            </a:xfrm>
            <a:custGeom>
              <a:avLst/>
              <a:gdLst/>
              <a:ahLst/>
              <a:cxnLst/>
              <a:rect l="l" t="t" r="r" b="b"/>
              <a:pathLst>
                <a:path w="747394" h="633729">
                  <a:moveTo>
                    <a:pt x="747080" y="633567"/>
                  </a:moveTo>
                  <a:lnTo>
                    <a:pt x="729218" y="591566"/>
                  </a:lnTo>
                  <a:lnTo>
                    <a:pt x="709409" y="550685"/>
                  </a:lnTo>
                  <a:lnTo>
                    <a:pt x="687653" y="510923"/>
                  </a:lnTo>
                  <a:lnTo>
                    <a:pt x="663951" y="472282"/>
                  </a:lnTo>
                  <a:lnTo>
                    <a:pt x="638303" y="434761"/>
                  </a:lnTo>
                  <a:lnTo>
                    <a:pt x="610708" y="398359"/>
                  </a:lnTo>
                  <a:lnTo>
                    <a:pt x="581166" y="363078"/>
                  </a:lnTo>
                  <a:lnTo>
                    <a:pt x="549678" y="328916"/>
                  </a:lnTo>
                  <a:lnTo>
                    <a:pt x="516244" y="295875"/>
                  </a:lnTo>
                  <a:lnTo>
                    <a:pt x="480863" y="263953"/>
                  </a:lnTo>
                  <a:lnTo>
                    <a:pt x="443536" y="233151"/>
                  </a:lnTo>
                  <a:lnTo>
                    <a:pt x="404262" y="203469"/>
                  </a:lnTo>
                  <a:lnTo>
                    <a:pt x="363042" y="174908"/>
                  </a:lnTo>
                  <a:lnTo>
                    <a:pt x="319875" y="147466"/>
                  </a:lnTo>
                  <a:lnTo>
                    <a:pt x="274762" y="121144"/>
                  </a:lnTo>
                  <a:lnTo>
                    <a:pt x="227702" y="95942"/>
                  </a:lnTo>
                  <a:lnTo>
                    <a:pt x="178696" y="71860"/>
                  </a:lnTo>
                  <a:lnTo>
                    <a:pt x="127743" y="48898"/>
                  </a:lnTo>
                  <a:lnTo>
                    <a:pt x="74844" y="27055"/>
                  </a:lnTo>
                  <a:lnTo>
                    <a:pt x="19999" y="633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655847" y="8968208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194255" y="0"/>
                  </a:moveTo>
                  <a:lnTo>
                    <a:pt x="0" y="30741"/>
                  </a:lnTo>
                  <a:lnTo>
                    <a:pt x="141147" y="167702"/>
                  </a:lnTo>
                  <a:lnTo>
                    <a:pt x="1942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36142" y="9755248"/>
              <a:ext cx="991869" cy="396875"/>
            </a:xfrm>
            <a:custGeom>
              <a:avLst/>
              <a:gdLst/>
              <a:ahLst/>
              <a:cxnLst/>
              <a:rect l="l" t="t" r="r" b="b"/>
              <a:pathLst>
                <a:path w="991870" h="396875">
                  <a:moveTo>
                    <a:pt x="0" y="0"/>
                  </a:moveTo>
                  <a:lnTo>
                    <a:pt x="991473" y="0"/>
                  </a:lnTo>
                  <a:lnTo>
                    <a:pt x="991473" y="396265"/>
                  </a:lnTo>
                  <a:lnTo>
                    <a:pt x="0" y="39626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45271" y="9978753"/>
              <a:ext cx="571500" cy="1905"/>
            </a:xfrm>
            <a:custGeom>
              <a:avLst/>
              <a:gdLst/>
              <a:ahLst/>
              <a:cxnLst/>
              <a:rect l="l" t="t" r="r" b="b"/>
              <a:pathLst>
                <a:path w="571500" h="1904">
                  <a:moveTo>
                    <a:pt x="571494" y="0"/>
                  </a:moveTo>
                  <a:lnTo>
                    <a:pt x="26177" y="1730"/>
                  </a:lnTo>
                  <a:lnTo>
                    <a:pt x="0" y="1813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57843" y="987368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265" y="0"/>
                  </a:moveTo>
                  <a:lnTo>
                    <a:pt x="0" y="107480"/>
                  </a:lnTo>
                  <a:lnTo>
                    <a:pt x="213943" y="213605"/>
                  </a:lnTo>
                  <a:lnTo>
                    <a:pt x="21326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807320" y="9746331"/>
            <a:ext cx="3536680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5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8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objects are</a:t>
            </a:r>
            <a:r>
              <a:rPr sz="2800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stored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24063" y="9547802"/>
            <a:ext cx="2190677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087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2425D"/>
                </a:solidFill>
                <a:latin typeface="Arial"/>
                <a:cs typeface="Arial"/>
              </a:rPr>
              <a:t>How</a:t>
            </a:r>
            <a:r>
              <a:rPr sz="280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8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2425D"/>
                </a:solidFill>
                <a:latin typeface="Arial"/>
                <a:cs typeface="Arial"/>
              </a:rPr>
              <a:t>it </a:t>
            </a:r>
            <a:r>
              <a:rPr sz="2800" b="1" spc="-100" dirty="0">
                <a:solidFill>
                  <a:srgbClr val="F2425D"/>
                </a:solidFill>
                <a:latin typeface="Arial"/>
                <a:cs typeface="Arial"/>
              </a:rPr>
              <a:t>compiled?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7086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</a:tabLst>
            </a:pPr>
            <a:r>
              <a:rPr dirty="0"/>
              <a:t>WHAT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JAVASCRIPT?</a:t>
            </a:r>
          </a:p>
        </p:txBody>
      </p:sp>
      <p:sp>
        <p:nvSpPr>
          <p:cNvPr id="4" name="object 4"/>
          <p:cNvSpPr/>
          <p:nvPr/>
        </p:nvSpPr>
        <p:spPr>
          <a:xfrm>
            <a:off x="5212943" y="3733914"/>
            <a:ext cx="9982200" cy="4683125"/>
          </a:xfrm>
          <a:custGeom>
            <a:avLst/>
            <a:gdLst/>
            <a:ahLst/>
            <a:cxnLst/>
            <a:rect l="l" t="t" r="r" b="b"/>
            <a:pathLst>
              <a:path w="9982200" h="4683125">
                <a:moveTo>
                  <a:pt x="9981892" y="0"/>
                </a:moveTo>
                <a:lnTo>
                  <a:pt x="0" y="0"/>
                </a:lnTo>
                <a:lnTo>
                  <a:pt x="0" y="4682824"/>
                </a:lnTo>
                <a:lnTo>
                  <a:pt x="9981892" y="4682824"/>
                </a:lnTo>
                <a:lnTo>
                  <a:pt x="998189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3284" y="4727519"/>
            <a:ext cx="8665841" cy="234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42400"/>
              </a:lnSpc>
              <a:spcBef>
                <a:spcPts val="100"/>
              </a:spcBef>
            </a:pPr>
            <a:r>
              <a:rPr sz="3700" b="1" spc="-185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37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b="1" spc="-14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37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b="1" spc="-18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37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b="1" spc="-140" dirty="0">
                <a:solidFill>
                  <a:srgbClr val="444444"/>
                </a:solidFill>
                <a:latin typeface="Arial"/>
                <a:cs typeface="Arial"/>
              </a:rPr>
              <a:t>HIGH-</a:t>
            </a:r>
            <a:r>
              <a:rPr sz="3700" b="1" spc="-50" dirty="0">
                <a:solidFill>
                  <a:srgbClr val="444444"/>
                </a:solidFill>
                <a:latin typeface="Arial"/>
                <a:cs typeface="Arial"/>
              </a:rPr>
              <a:t>LEVEL, </a:t>
            </a:r>
            <a:r>
              <a:rPr sz="3700" b="1" spc="-250" dirty="0">
                <a:solidFill>
                  <a:srgbClr val="444444"/>
                </a:solidFill>
                <a:latin typeface="Arial"/>
                <a:cs typeface="Arial"/>
              </a:rPr>
              <a:t>OBJECT-</a:t>
            </a:r>
            <a:r>
              <a:rPr sz="3700" b="1" spc="-275" dirty="0">
                <a:solidFill>
                  <a:srgbClr val="444444"/>
                </a:solidFill>
                <a:latin typeface="Arial"/>
                <a:cs typeface="Arial"/>
              </a:rPr>
              <a:t>ORIENTED,</a:t>
            </a:r>
            <a:r>
              <a:rPr sz="3700" b="1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b="1" spc="-75" dirty="0">
                <a:solidFill>
                  <a:srgbClr val="444444"/>
                </a:solidFill>
                <a:latin typeface="Arial"/>
                <a:cs typeface="Arial"/>
              </a:rPr>
              <a:t>MU</a:t>
            </a:r>
            <a:r>
              <a:rPr sz="3700" b="1" spc="-610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3700" b="1" spc="-75" dirty="0">
                <a:solidFill>
                  <a:srgbClr val="444444"/>
                </a:solidFill>
                <a:latin typeface="Arial"/>
                <a:cs typeface="Arial"/>
              </a:rPr>
              <a:t>TI-</a:t>
            </a:r>
            <a:r>
              <a:rPr sz="3700" b="1" spc="-155" dirty="0">
                <a:solidFill>
                  <a:srgbClr val="444444"/>
                </a:solidFill>
                <a:latin typeface="Arial"/>
                <a:cs typeface="Arial"/>
              </a:rPr>
              <a:t>PARADIGM </a:t>
            </a:r>
            <a:r>
              <a:rPr sz="3700" b="1" spc="-165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r>
              <a:rPr sz="37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700" b="1" spc="-90" dirty="0">
                <a:solidFill>
                  <a:srgbClr val="444444"/>
                </a:solidFill>
                <a:latin typeface="Arial"/>
                <a:cs typeface="Arial"/>
              </a:rPr>
              <a:t>LANGUAGE.</a:t>
            </a:r>
            <a:endParaRPr sz="3700" b="1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29667" y="2155934"/>
            <a:ext cx="5311140" cy="3434715"/>
            <a:chOff x="3529667" y="2155934"/>
            <a:chExt cx="5311140" cy="34347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667" y="2155934"/>
              <a:ext cx="5310807" cy="3434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772" y="2743592"/>
              <a:ext cx="3612598" cy="1736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 rot="21000000">
            <a:off x="5039376" y="3339130"/>
            <a:ext cx="2298243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spc="-300" dirty="0">
                <a:solidFill>
                  <a:srgbClr val="FAFBFB"/>
                </a:solidFill>
                <a:latin typeface="Calibri"/>
                <a:cs typeface="Calibri"/>
              </a:rPr>
              <a:t>JAVASCRIPT</a:t>
            </a:r>
            <a:endParaRPr sz="41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0398" y="8409854"/>
            <a:ext cx="2147170" cy="214717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954232" y="3008637"/>
            <a:ext cx="11878310" cy="5853430"/>
            <a:chOff x="3954232" y="3008637"/>
            <a:chExt cx="11878310" cy="58534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9796" y="6621984"/>
              <a:ext cx="523544" cy="523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97268" y="7419868"/>
              <a:ext cx="1558925" cy="1421130"/>
            </a:xfrm>
            <a:custGeom>
              <a:avLst/>
              <a:gdLst/>
              <a:ahLst/>
              <a:cxnLst/>
              <a:rect l="l" t="t" r="r" b="b"/>
              <a:pathLst>
                <a:path w="1558925" h="1421129">
                  <a:moveTo>
                    <a:pt x="1558351" y="1420707"/>
                  </a:moveTo>
                  <a:lnTo>
                    <a:pt x="1497559" y="1405186"/>
                  </a:lnTo>
                  <a:lnTo>
                    <a:pt x="1437971" y="1389045"/>
                  </a:lnTo>
                  <a:lnTo>
                    <a:pt x="1379585" y="1372283"/>
                  </a:lnTo>
                  <a:lnTo>
                    <a:pt x="1322401" y="1354902"/>
                  </a:lnTo>
                  <a:lnTo>
                    <a:pt x="1266420" y="1336901"/>
                  </a:lnTo>
                  <a:lnTo>
                    <a:pt x="1211642" y="1318279"/>
                  </a:lnTo>
                  <a:lnTo>
                    <a:pt x="1158066" y="1299038"/>
                  </a:lnTo>
                  <a:lnTo>
                    <a:pt x="1105693" y="1279176"/>
                  </a:lnTo>
                  <a:lnTo>
                    <a:pt x="1054523" y="1258694"/>
                  </a:lnTo>
                  <a:lnTo>
                    <a:pt x="1004555" y="1237593"/>
                  </a:lnTo>
                  <a:lnTo>
                    <a:pt x="955790" y="1215871"/>
                  </a:lnTo>
                  <a:lnTo>
                    <a:pt x="908227" y="1193529"/>
                  </a:lnTo>
                  <a:lnTo>
                    <a:pt x="861867" y="1170567"/>
                  </a:lnTo>
                  <a:lnTo>
                    <a:pt x="816709" y="1146985"/>
                  </a:lnTo>
                  <a:lnTo>
                    <a:pt x="772754" y="1122782"/>
                  </a:lnTo>
                  <a:lnTo>
                    <a:pt x="730002" y="1097960"/>
                  </a:lnTo>
                  <a:lnTo>
                    <a:pt x="688453" y="1072518"/>
                  </a:lnTo>
                  <a:lnTo>
                    <a:pt x="648105" y="1046455"/>
                  </a:lnTo>
                  <a:lnTo>
                    <a:pt x="608961" y="1019773"/>
                  </a:lnTo>
                  <a:lnTo>
                    <a:pt x="571019" y="992470"/>
                  </a:lnTo>
                  <a:lnTo>
                    <a:pt x="534280" y="964548"/>
                  </a:lnTo>
                  <a:lnTo>
                    <a:pt x="498743" y="936005"/>
                  </a:lnTo>
                  <a:lnTo>
                    <a:pt x="464409" y="906842"/>
                  </a:lnTo>
                  <a:lnTo>
                    <a:pt x="431278" y="877059"/>
                  </a:lnTo>
                  <a:lnTo>
                    <a:pt x="399349" y="846656"/>
                  </a:lnTo>
                  <a:lnTo>
                    <a:pt x="368622" y="815633"/>
                  </a:lnTo>
                  <a:lnTo>
                    <a:pt x="339099" y="783990"/>
                  </a:lnTo>
                  <a:lnTo>
                    <a:pt x="310778" y="751727"/>
                  </a:lnTo>
                  <a:lnTo>
                    <a:pt x="283659" y="718843"/>
                  </a:lnTo>
                  <a:lnTo>
                    <a:pt x="257743" y="685340"/>
                  </a:lnTo>
                  <a:lnTo>
                    <a:pt x="233030" y="651216"/>
                  </a:lnTo>
                  <a:lnTo>
                    <a:pt x="209519" y="616473"/>
                  </a:lnTo>
                  <a:lnTo>
                    <a:pt x="187211" y="581109"/>
                  </a:lnTo>
                  <a:lnTo>
                    <a:pt x="166106" y="545126"/>
                  </a:lnTo>
                  <a:lnTo>
                    <a:pt x="146203" y="508522"/>
                  </a:lnTo>
                  <a:lnTo>
                    <a:pt x="127503" y="471298"/>
                  </a:lnTo>
                  <a:lnTo>
                    <a:pt x="110005" y="433454"/>
                  </a:lnTo>
                  <a:lnTo>
                    <a:pt x="93710" y="394990"/>
                  </a:lnTo>
                  <a:lnTo>
                    <a:pt x="78617" y="355906"/>
                  </a:lnTo>
                  <a:lnTo>
                    <a:pt x="64727" y="316202"/>
                  </a:lnTo>
                  <a:lnTo>
                    <a:pt x="52040" y="275877"/>
                  </a:lnTo>
                  <a:lnTo>
                    <a:pt x="40555" y="234933"/>
                  </a:lnTo>
                  <a:lnTo>
                    <a:pt x="30273" y="193369"/>
                  </a:lnTo>
                  <a:lnTo>
                    <a:pt x="21194" y="151184"/>
                  </a:lnTo>
                  <a:lnTo>
                    <a:pt x="13317" y="108380"/>
                  </a:lnTo>
                  <a:lnTo>
                    <a:pt x="6643" y="64955"/>
                  </a:lnTo>
                  <a:lnTo>
                    <a:pt x="1171" y="209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0621" y="7265142"/>
              <a:ext cx="175895" cy="180975"/>
            </a:xfrm>
            <a:custGeom>
              <a:avLst/>
              <a:gdLst/>
              <a:ahLst/>
              <a:cxnLst/>
              <a:rect l="l" t="t" r="r" b="b"/>
              <a:pathLst>
                <a:path w="175895" h="180975">
                  <a:moveTo>
                    <a:pt x="77978" y="0"/>
                  </a:moveTo>
                  <a:lnTo>
                    <a:pt x="0" y="180554"/>
                  </a:lnTo>
                  <a:lnTo>
                    <a:pt x="175635" y="170715"/>
                  </a:lnTo>
                  <a:lnTo>
                    <a:pt x="7797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22962" y="3029579"/>
              <a:ext cx="2017395" cy="1717675"/>
            </a:xfrm>
            <a:custGeom>
              <a:avLst/>
              <a:gdLst/>
              <a:ahLst/>
              <a:cxnLst/>
              <a:rect l="l" t="t" r="r" b="b"/>
              <a:pathLst>
                <a:path w="2017394" h="1717675">
                  <a:moveTo>
                    <a:pt x="2017112" y="0"/>
                  </a:moveTo>
                  <a:lnTo>
                    <a:pt x="1956824" y="3378"/>
                  </a:lnTo>
                  <a:lnTo>
                    <a:pt x="1897448" y="7517"/>
                  </a:lnTo>
                  <a:lnTo>
                    <a:pt x="1838984" y="12415"/>
                  </a:lnTo>
                  <a:lnTo>
                    <a:pt x="1781433" y="18073"/>
                  </a:lnTo>
                  <a:lnTo>
                    <a:pt x="1724793" y="24490"/>
                  </a:lnTo>
                  <a:lnTo>
                    <a:pt x="1669067" y="31667"/>
                  </a:lnTo>
                  <a:lnTo>
                    <a:pt x="1614252" y="39604"/>
                  </a:lnTo>
                  <a:lnTo>
                    <a:pt x="1560350" y="48300"/>
                  </a:lnTo>
                  <a:lnTo>
                    <a:pt x="1507360" y="57755"/>
                  </a:lnTo>
                  <a:lnTo>
                    <a:pt x="1455282" y="67971"/>
                  </a:lnTo>
                  <a:lnTo>
                    <a:pt x="1404117" y="78946"/>
                  </a:lnTo>
                  <a:lnTo>
                    <a:pt x="1353864" y="90680"/>
                  </a:lnTo>
                  <a:lnTo>
                    <a:pt x="1304523" y="103174"/>
                  </a:lnTo>
                  <a:lnTo>
                    <a:pt x="1256095" y="116428"/>
                  </a:lnTo>
                  <a:lnTo>
                    <a:pt x="1208579" y="130441"/>
                  </a:lnTo>
                  <a:lnTo>
                    <a:pt x="1161975" y="145214"/>
                  </a:lnTo>
                  <a:lnTo>
                    <a:pt x="1116284" y="160747"/>
                  </a:lnTo>
                  <a:lnTo>
                    <a:pt x="1071505" y="177039"/>
                  </a:lnTo>
                  <a:lnTo>
                    <a:pt x="1027638" y="194090"/>
                  </a:lnTo>
                  <a:lnTo>
                    <a:pt x="984684" y="211902"/>
                  </a:lnTo>
                  <a:lnTo>
                    <a:pt x="942642" y="230472"/>
                  </a:lnTo>
                  <a:lnTo>
                    <a:pt x="901512" y="249803"/>
                  </a:lnTo>
                  <a:lnTo>
                    <a:pt x="861294" y="269893"/>
                  </a:lnTo>
                  <a:lnTo>
                    <a:pt x="821989" y="290743"/>
                  </a:lnTo>
                  <a:lnTo>
                    <a:pt x="783596" y="312352"/>
                  </a:lnTo>
                  <a:lnTo>
                    <a:pt x="746116" y="334721"/>
                  </a:lnTo>
                  <a:lnTo>
                    <a:pt x="709548" y="357849"/>
                  </a:lnTo>
                  <a:lnTo>
                    <a:pt x="673892" y="381737"/>
                  </a:lnTo>
                  <a:lnTo>
                    <a:pt x="639148" y="406385"/>
                  </a:lnTo>
                  <a:lnTo>
                    <a:pt x="605317" y="431792"/>
                  </a:lnTo>
                  <a:lnTo>
                    <a:pt x="572398" y="457959"/>
                  </a:lnTo>
                  <a:lnTo>
                    <a:pt x="540391" y="484885"/>
                  </a:lnTo>
                  <a:lnTo>
                    <a:pt x="509297" y="512571"/>
                  </a:lnTo>
                  <a:lnTo>
                    <a:pt x="479115" y="541017"/>
                  </a:lnTo>
                  <a:lnTo>
                    <a:pt x="449845" y="570222"/>
                  </a:lnTo>
                  <a:lnTo>
                    <a:pt x="421488" y="600187"/>
                  </a:lnTo>
                  <a:lnTo>
                    <a:pt x="394043" y="630911"/>
                  </a:lnTo>
                  <a:lnTo>
                    <a:pt x="367510" y="662395"/>
                  </a:lnTo>
                  <a:lnTo>
                    <a:pt x="341890" y="694639"/>
                  </a:lnTo>
                  <a:lnTo>
                    <a:pt x="317182" y="727642"/>
                  </a:lnTo>
                  <a:lnTo>
                    <a:pt x="293386" y="761404"/>
                  </a:lnTo>
                  <a:lnTo>
                    <a:pt x="270502" y="795927"/>
                  </a:lnTo>
                  <a:lnTo>
                    <a:pt x="248531" y="831209"/>
                  </a:lnTo>
                  <a:lnTo>
                    <a:pt x="227472" y="867250"/>
                  </a:lnTo>
                  <a:lnTo>
                    <a:pt x="207326" y="904051"/>
                  </a:lnTo>
                  <a:lnTo>
                    <a:pt x="188091" y="941612"/>
                  </a:lnTo>
                  <a:lnTo>
                    <a:pt x="169770" y="979932"/>
                  </a:lnTo>
                  <a:lnTo>
                    <a:pt x="152360" y="1019012"/>
                  </a:lnTo>
                  <a:lnTo>
                    <a:pt x="135863" y="1058852"/>
                  </a:lnTo>
                  <a:lnTo>
                    <a:pt x="120278" y="1099451"/>
                  </a:lnTo>
                  <a:lnTo>
                    <a:pt x="105605" y="1140810"/>
                  </a:lnTo>
                  <a:lnTo>
                    <a:pt x="91845" y="1182928"/>
                  </a:lnTo>
                  <a:lnTo>
                    <a:pt x="78997" y="1225806"/>
                  </a:lnTo>
                  <a:lnTo>
                    <a:pt x="67061" y="1269443"/>
                  </a:lnTo>
                  <a:lnTo>
                    <a:pt x="56038" y="1313840"/>
                  </a:lnTo>
                  <a:lnTo>
                    <a:pt x="45927" y="1358997"/>
                  </a:lnTo>
                  <a:lnTo>
                    <a:pt x="36728" y="1404913"/>
                  </a:lnTo>
                  <a:lnTo>
                    <a:pt x="28442" y="1451589"/>
                  </a:lnTo>
                  <a:lnTo>
                    <a:pt x="21067" y="1499025"/>
                  </a:lnTo>
                  <a:lnTo>
                    <a:pt x="14606" y="1547220"/>
                  </a:lnTo>
                  <a:lnTo>
                    <a:pt x="9056" y="1596174"/>
                  </a:lnTo>
                  <a:lnTo>
                    <a:pt x="4419" y="1645889"/>
                  </a:lnTo>
                  <a:lnTo>
                    <a:pt x="694" y="1696363"/>
                  </a:lnTo>
                  <a:lnTo>
                    <a:pt x="0" y="171729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35750" y="4723024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0" y="0"/>
                  </a:moveTo>
                  <a:lnTo>
                    <a:pt x="82070" y="178731"/>
                  </a:lnTo>
                  <a:lnTo>
                    <a:pt x="175816" y="5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70598" y="5567307"/>
              <a:ext cx="1340485" cy="393065"/>
            </a:xfrm>
            <a:custGeom>
              <a:avLst/>
              <a:gdLst/>
              <a:ahLst/>
              <a:cxnLst/>
              <a:rect l="l" t="t" r="r" b="b"/>
              <a:pathLst>
                <a:path w="1340484" h="393064">
                  <a:moveTo>
                    <a:pt x="1340403" y="1259"/>
                  </a:moveTo>
                  <a:lnTo>
                    <a:pt x="1289622" y="84"/>
                  </a:lnTo>
                  <a:lnTo>
                    <a:pt x="1239102" y="0"/>
                  </a:lnTo>
                  <a:lnTo>
                    <a:pt x="1188843" y="1005"/>
                  </a:lnTo>
                  <a:lnTo>
                    <a:pt x="1138844" y="3100"/>
                  </a:lnTo>
                  <a:lnTo>
                    <a:pt x="1089106" y="6285"/>
                  </a:lnTo>
                  <a:lnTo>
                    <a:pt x="1039629" y="10560"/>
                  </a:lnTo>
                  <a:lnTo>
                    <a:pt x="990413" y="15926"/>
                  </a:lnTo>
                  <a:lnTo>
                    <a:pt x="941457" y="22381"/>
                  </a:lnTo>
                  <a:lnTo>
                    <a:pt x="892762" y="29927"/>
                  </a:lnTo>
                  <a:lnTo>
                    <a:pt x="844328" y="38562"/>
                  </a:lnTo>
                  <a:lnTo>
                    <a:pt x="796155" y="48288"/>
                  </a:lnTo>
                  <a:lnTo>
                    <a:pt x="748242" y="59103"/>
                  </a:lnTo>
                  <a:lnTo>
                    <a:pt x="700591" y="71009"/>
                  </a:lnTo>
                  <a:lnTo>
                    <a:pt x="653200" y="84004"/>
                  </a:lnTo>
                  <a:lnTo>
                    <a:pt x="606069" y="98090"/>
                  </a:lnTo>
                  <a:lnTo>
                    <a:pt x="559200" y="113266"/>
                  </a:lnTo>
                  <a:lnTo>
                    <a:pt x="512591" y="129532"/>
                  </a:lnTo>
                  <a:lnTo>
                    <a:pt x="466243" y="146888"/>
                  </a:lnTo>
                  <a:lnTo>
                    <a:pt x="420156" y="165334"/>
                  </a:lnTo>
                  <a:lnTo>
                    <a:pt x="374330" y="184869"/>
                  </a:lnTo>
                  <a:lnTo>
                    <a:pt x="328764" y="205495"/>
                  </a:lnTo>
                  <a:lnTo>
                    <a:pt x="283459" y="227212"/>
                  </a:lnTo>
                  <a:lnTo>
                    <a:pt x="238415" y="250018"/>
                  </a:lnTo>
                  <a:lnTo>
                    <a:pt x="193632" y="273914"/>
                  </a:lnTo>
                  <a:lnTo>
                    <a:pt x="149109" y="298900"/>
                  </a:lnTo>
                  <a:lnTo>
                    <a:pt x="104847" y="324976"/>
                  </a:lnTo>
                  <a:lnTo>
                    <a:pt x="60846" y="352142"/>
                  </a:lnTo>
                  <a:lnTo>
                    <a:pt x="17106" y="380399"/>
                  </a:lnTo>
                  <a:lnTo>
                    <a:pt x="0" y="39252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44181" y="5875971"/>
              <a:ext cx="194945" cy="173990"/>
            </a:xfrm>
            <a:custGeom>
              <a:avLst/>
              <a:gdLst/>
              <a:ahLst/>
              <a:cxnLst/>
              <a:rect l="l" t="t" r="r" b="b"/>
              <a:pathLst>
                <a:path w="194944" h="173989">
                  <a:moveTo>
                    <a:pt x="92625" y="0"/>
                  </a:moveTo>
                  <a:lnTo>
                    <a:pt x="0" y="173496"/>
                  </a:lnTo>
                  <a:lnTo>
                    <a:pt x="194371" y="143501"/>
                  </a:lnTo>
                  <a:lnTo>
                    <a:pt x="926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5174" y="5795451"/>
              <a:ext cx="1950720" cy="212090"/>
            </a:xfrm>
            <a:custGeom>
              <a:avLst/>
              <a:gdLst/>
              <a:ahLst/>
              <a:cxnLst/>
              <a:rect l="l" t="t" r="r" b="b"/>
              <a:pathLst>
                <a:path w="1950720" h="212089">
                  <a:moveTo>
                    <a:pt x="0" y="206877"/>
                  </a:moveTo>
                  <a:lnTo>
                    <a:pt x="42034" y="186778"/>
                  </a:lnTo>
                  <a:lnTo>
                    <a:pt x="84387" y="167706"/>
                  </a:lnTo>
                  <a:lnTo>
                    <a:pt x="127061" y="149661"/>
                  </a:lnTo>
                  <a:lnTo>
                    <a:pt x="170054" y="132642"/>
                  </a:lnTo>
                  <a:lnTo>
                    <a:pt x="213366" y="116651"/>
                  </a:lnTo>
                  <a:lnTo>
                    <a:pt x="256998" y="101686"/>
                  </a:lnTo>
                  <a:lnTo>
                    <a:pt x="300950" y="87748"/>
                  </a:lnTo>
                  <a:lnTo>
                    <a:pt x="345221" y="74837"/>
                  </a:lnTo>
                  <a:lnTo>
                    <a:pt x="389812" y="62953"/>
                  </a:lnTo>
                  <a:lnTo>
                    <a:pt x="434723" y="52096"/>
                  </a:lnTo>
                  <a:lnTo>
                    <a:pt x="479953" y="42265"/>
                  </a:lnTo>
                  <a:lnTo>
                    <a:pt x="525502" y="33462"/>
                  </a:lnTo>
                  <a:lnTo>
                    <a:pt x="571372" y="25685"/>
                  </a:lnTo>
                  <a:lnTo>
                    <a:pt x="617560" y="18935"/>
                  </a:lnTo>
                  <a:lnTo>
                    <a:pt x="664069" y="13212"/>
                  </a:lnTo>
                  <a:lnTo>
                    <a:pt x="710897" y="8516"/>
                  </a:lnTo>
                  <a:lnTo>
                    <a:pt x="758044" y="4846"/>
                  </a:lnTo>
                  <a:lnTo>
                    <a:pt x="805512" y="2204"/>
                  </a:lnTo>
                  <a:lnTo>
                    <a:pt x="853298" y="588"/>
                  </a:lnTo>
                  <a:lnTo>
                    <a:pt x="901405" y="0"/>
                  </a:lnTo>
                  <a:lnTo>
                    <a:pt x="949831" y="438"/>
                  </a:lnTo>
                  <a:lnTo>
                    <a:pt x="998576" y="1902"/>
                  </a:lnTo>
                  <a:lnTo>
                    <a:pt x="1047641" y="4394"/>
                  </a:lnTo>
                  <a:lnTo>
                    <a:pt x="1097026" y="7913"/>
                  </a:lnTo>
                  <a:lnTo>
                    <a:pt x="1146730" y="12458"/>
                  </a:lnTo>
                  <a:lnTo>
                    <a:pt x="1196754" y="18031"/>
                  </a:lnTo>
                  <a:lnTo>
                    <a:pt x="1247098" y="24630"/>
                  </a:lnTo>
                  <a:lnTo>
                    <a:pt x="1297761" y="32256"/>
                  </a:lnTo>
                  <a:lnTo>
                    <a:pt x="1348743" y="40909"/>
                  </a:lnTo>
                  <a:lnTo>
                    <a:pt x="1400046" y="50588"/>
                  </a:lnTo>
                  <a:lnTo>
                    <a:pt x="1451667" y="61295"/>
                  </a:lnTo>
                  <a:lnTo>
                    <a:pt x="1503609" y="73028"/>
                  </a:lnTo>
                  <a:lnTo>
                    <a:pt x="1555870" y="85788"/>
                  </a:lnTo>
                  <a:lnTo>
                    <a:pt x="1608450" y="99575"/>
                  </a:lnTo>
                  <a:lnTo>
                    <a:pt x="1661351" y="114389"/>
                  </a:lnTo>
                  <a:lnTo>
                    <a:pt x="1714570" y="130230"/>
                  </a:lnTo>
                  <a:lnTo>
                    <a:pt x="1768110" y="147098"/>
                  </a:lnTo>
                  <a:lnTo>
                    <a:pt x="1821969" y="164992"/>
                  </a:lnTo>
                  <a:lnTo>
                    <a:pt x="1876147" y="183914"/>
                  </a:lnTo>
                  <a:lnTo>
                    <a:pt x="1930645" y="203862"/>
                  </a:lnTo>
                  <a:lnTo>
                    <a:pt x="1950140" y="2116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73285" y="5917630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4" h="163829">
                  <a:moveTo>
                    <a:pt x="65155" y="0"/>
                  </a:moveTo>
                  <a:lnTo>
                    <a:pt x="0" y="163400"/>
                  </a:lnTo>
                  <a:lnTo>
                    <a:pt x="195977" y="146855"/>
                  </a:lnTo>
                  <a:lnTo>
                    <a:pt x="65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427662" y="8641481"/>
            <a:ext cx="5253787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50" dirty="0">
                <a:solidFill>
                  <a:srgbClr val="F2425D"/>
                </a:solidFill>
                <a:latin typeface="Arial"/>
                <a:cs typeface="Arial"/>
              </a:rPr>
              <a:t>Instruct</a:t>
            </a:r>
            <a:r>
              <a:rPr sz="28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computer</a:t>
            </a:r>
            <a:r>
              <a:rPr sz="2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2425D"/>
                </a:solidFill>
                <a:latin typeface="Arial"/>
                <a:cs typeface="Arial"/>
              </a:rPr>
              <a:t>do</a:t>
            </a:r>
            <a:r>
              <a:rPr sz="2800" i="1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things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66121" y="2647234"/>
            <a:ext cx="6586213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13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don’t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2425D"/>
                </a:solidFill>
                <a:latin typeface="Arial"/>
                <a:cs typeface="Arial"/>
              </a:rPr>
              <a:t>have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worry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about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 complex </a:t>
            </a:r>
            <a:r>
              <a:rPr sz="2800" spc="95" dirty="0">
                <a:solidFill>
                  <a:srgbClr val="F2425D"/>
                </a:solidFill>
                <a:latin typeface="Arial"/>
                <a:cs typeface="Arial"/>
              </a:rPr>
              <a:t>stuff</a:t>
            </a:r>
            <a:r>
              <a:rPr sz="280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like</a:t>
            </a:r>
            <a:r>
              <a:rPr sz="2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memory</a:t>
            </a:r>
            <a:r>
              <a:rPr sz="2800" spc="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25765" y="5049611"/>
            <a:ext cx="4697421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13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can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use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2425D"/>
                </a:solidFill>
                <a:latin typeface="Arial"/>
                <a:cs typeface="Arial"/>
              </a:rPr>
              <a:t>different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styles </a:t>
            </a:r>
            <a:r>
              <a:rPr sz="2800" spc="80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programming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074" y="5823410"/>
            <a:ext cx="4564357" cy="916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800" spc="-20" dirty="0">
                <a:solidFill>
                  <a:srgbClr val="F2425D"/>
                </a:solidFill>
                <a:latin typeface="Arial"/>
                <a:cs typeface="Arial"/>
              </a:rPr>
              <a:t>Based</a:t>
            </a:r>
            <a:r>
              <a:rPr sz="28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8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objects,</a:t>
            </a:r>
            <a:r>
              <a:rPr sz="2800" spc="-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F2425D"/>
                </a:solidFill>
                <a:latin typeface="Arial"/>
                <a:cs typeface="Arial"/>
              </a:rPr>
              <a:t>for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storing</a:t>
            </a:r>
            <a:r>
              <a:rPr sz="280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2425D"/>
                </a:solidFill>
                <a:latin typeface="Arial"/>
                <a:cs typeface="Arial"/>
              </a:rPr>
              <a:t>most</a:t>
            </a:r>
            <a:r>
              <a:rPr sz="2800" spc="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kinds</a:t>
            </a:r>
            <a:r>
              <a:rPr sz="280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800" spc="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04087"/>
            <a:ext cx="20104100" cy="3314700"/>
            <a:chOff x="0" y="4604087"/>
            <a:chExt cx="20104100" cy="3314700"/>
          </a:xfrm>
        </p:grpSpPr>
        <p:sp>
          <p:nvSpPr>
            <p:cNvPr id="3" name="object 3"/>
            <p:cNvSpPr/>
            <p:nvPr/>
          </p:nvSpPr>
          <p:spPr>
            <a:xfrm>
              <a:off x="0" y="4604087"/>
              <a:ext cx="20104100" cy="3314700"/>
            </a:xfrm>
            <a:custGeom>
              <a:avLst/>
              <a:gdLst/>
              <a:ahLst/>
              <a:cxnLst/>
              <a:rect l="l" t="t" r="r" b="b"/>
              <a:pathLst>
                <a:path w="20104100" h="3314700">
                  <a:moveTo>
                    <a:pt x="20104099" y="0"/>
                  </a:moveTo>
                  <a:lnTo>
                    <a:pt x="0" y="0"/>
                  </a:lnTo>
                  <a:lnTo>
                    <a:pt x="0" y="3314589"/>
                  </a:lnTo>
                  <a:lnTo>
                    <a:pt x="20104099" y="331458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242" y="5110143"/>
              <a:ext cx="282713" cy="28271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308" y="293573"/>
            <a:ext cx="1919629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49195" algn="l"/>
                <a:tab pos="4368165" algn="l"/>
                <a:tab pos="6680200" algn="l"/>
                <a:tab pos="9698355" algn="l"/>
                <a:tab pos="10597515" algn="l"/>
              </a:tabLst>
            </a:pPr>
            <a:r>
              <a:rPr dirty="0"/>
              <a:t>COMPUTER</a:t>
            </a:r>
            <a:r>
              <a:rPr lang="en-US" dirty="0"/>
              <a:t> </a:t>
            </a:r>
            <a:r>
              <a:rPr dirty="0"/>
              <a:t>SCIENCE</a:t>
            </a:r>
            <a:r>
              <a:rPr lang="en-US" dirty="0"/>
              <a:t> </a:t>
            </a:r>
            <a:r>
              <a:rPr dirty="0"/>
              <a:t>SIDENOTE:</a:t>
            </a:r>
            <a:r>
              <a:rPr lang="en-US" dirty="0"/>
              <a:t> </a:t>
            </a:r>
            <a:r>
              <a:rPr dirty="0"/>
              <a:t>COMPILATION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INTERPRETATION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71355" y="233315"/>
            <a:ext cx="628253" cy="628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1800605"/>
            <a:ext cx="282713" cy="282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69897" y="1749244"/>
            <a:ext cx="176987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Compilation: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Entire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converted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machine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once,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binary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file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executed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computer.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7336" y="2721277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15176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195"/>
              </a:spcBef>
            </a:pPr>
            <a:r>
              <a:rPr sz="2300" b="1" spc="-50" dirty="0">
                <a:solidFill>
                  <a:srgbClr val="333333"/>
                </a:solidFill>
                <a:latin typeface="Arial"/>
                <a:cs typeface="Arial"/>
              </a:rPr>
              <a:t>Portable</a:t>
            </a:r>
            <a:r>
              <a:rPr sz="2300" b="1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333333"/>
                </a:solidFill>
                <a:latin typeface="Arial"/>
                <a:cs typeface="Arial"/>
              </a:rPr>
              <a:t>file:</a:t>
            </a:r>
            <a:endParaRPr sz="23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290"/>
              </a:spcBef>
            </a:pPr>
            <a:r>
              <a:rPr sz="2300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2300" spc="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3333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5689" y="2721277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61881" y="3101228"/>
            <a:ext cx="2498725" cy="289560"/>
            <a:chOff x="6161881" y="3101228"/>
            <a:chExt cx="2498725" cy="289560"/>
          </a:xfrm>
        </p:grpSpPr>
        <p:sp>
          <p:nvSpPr>
            <p:cNvPr id="13" name="object 13"/>
            <p:cNvSpPr/>
            <p:nvPr/>
          </p:nvSpPr>
          <p:spPr>
            <a:xfrm>
              <a:off x="6161881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71573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21599" y="2706996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STEP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1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2935" y="3401204"/>
            <a:ext cx="19570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68981" y="2721277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Program 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443526" y="3101228"/>
            <a:ext cx="2498725" cy="289560"/>
            <a:chOff x="11443526" y="3101228"/>
            <a:chExt cx="2498725" cy="289560"/>
          </a:xfrm>
        </p:grpSpPr>
        <p:sp>
          <p:nvSpPr>
            <p:cNvPr id="19" name="object 19"/>
            <p:cNvSpPr/>
            <p:nvPr/>
          </p:nvSpPr>
          <p:spPr>
            <a:xfrm>
              <a:off x="11443526" y="3245726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653218" y="3101228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203252" y="2706996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STEP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93523" y="3401204"/>
            <a:ext cx="1598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4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5689" y="6008346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62423" y="5994065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STEP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1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45377" y="6688273"/>
            <a:ext cx="34131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LINE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2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LINE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8981" y="6008346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Program 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25047" y="6388296"/>
            <a:ext cx="7817484" cy="289560"/>
            <a:chOff x="6125047" y="6388296"/>
            <a:chExt cx="7817484" cy="289560"/>
          </a:xfrm>
        </p:grpSpPr>
        <p:sp>
          <p:nvSpPr>
            <p:cNvPr id="28" name="object 28"/>
            <p:cNvSpPr/>
            <p:nvPr/>
          </p:nvSpPr>
          <p:spPr>
            <a:xfrm>
              <a:off x="6161877" y="6532794"/>
              <a:ext cx="7528559" cy="0"/>
            </a:xfrm>
            <a:custGeom>
              <a:avLst/>
              <a:gdLst/>
              <a:ahLst/>
              <a:cxnLst/>
              <a:rect l="l" t="t" r="r" b="b"/>
              <a:pathLst>
                <a:path w="7528559">
                  <a:moveTo>
                    <a:pt x="7527988" y="0"/>
                  </a:moveTo>
                  <a:lnTo>
                    <a:pt x="7491340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653218" y="638829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2677980" y="3857635"/>
            <a:ext cx="957580" cy="396875"/>
            <a:chOff x="12677980" y="3857635"/>
            <a:chExt cx="957580" cy="396875"/>
          </a:xfrm>
        </p:grpSpPr>
        <p:sp>
          <p:nvSpPr>
            <p:cNvPr id="31" name="object 31"/>
            <p:cNvSpPr/>
            <p:nvPr/>
          </p:nvSpPr>
          <p:spPr>
            <a:xfrm>
              <a:off x="12763737" y="398671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677980" y="385763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4"/>
                  </a:lnTo>
                  <a:lnTo>
                    <a:pt x="170612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17543" y="4020374"/>
            <a:ext cx="17140307" cy="1611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85" dirty="0">
                <a:solidFill>
                  <a:srgbClr val="F2425D"/>
                </a:solidFill>
                <a:latin typeface="Arial"/>
                <a:cs typeface="Arial"/>
              </a:rPr>
              <a:t>Can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happen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way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after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compilation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Interpretation: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Interpreter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runs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through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source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executes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line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line.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37073" y="7126471"/>
            <a:ext cx="957580" cy="396875"/>
            <a:chOff x="9137073" y="7126471"/>
            <a:chExt cx="957580" cy="396875"/>
          </a:xfrm>
        </p:grpSpPr>
        <p:sp>
          <p:nvSpPr>
            <p:cNvPr id="35" name="object 35"/>
            <p:cNvSpPr/>
            <p:nvPr/>
          </p:nvSpPr>
          <p:spPr>
            <a:xfrm>
              <a:off x="9222830" y="7255549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37073" y="7126471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85" y="195194"/>
                  </a:lnTo>
                  <a:lnTo>
                    <a:pt x="170606" y="9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87336" y="9255315"/>
            <a:ext cx="2329815" cy="1049020"/>
          </a:xfrm>
          <a:prstGeom prst="rect">
            <a:avLst/>
          </a:prstGeom>
          <a:solidFill>
            <a:srgbClr val="6BCB7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2300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2300" spc="1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3333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05689" y="9255315"/>
            <a:ext cx="2329815" cy="10490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3535">
              <a:lnSpc>
                <a:spcPct val="100000"/>
              </a:lnSpc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3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161881" y="9635266"/>
            <a:ext cx="2498725" cy="289560"/>
            <a:chOff x="6161881" y="9635266"/>
            <a:chExt cx="2498725" cy="289560"/>
          </a:xfrm>
        </p:grpSpPr>
        <p:sp>
          <p:nvSpPr>
            <p:cNvPr id="40" name="object 40"/>
            <p:cNvSpPr/>
            <p:nvPr/>
          </p:nvSpPr>
          <p:spPr>
            <a:xfrm>
              <a:off x="6161881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71573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921599" y="9241034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STEP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1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32935" y="9935242"/>
            <a:ext cx="19570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168981" y="9255315"/>
            <a:ext cx="2329815" cy="104902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14935" rIns="0" bIns="0" rtlCol="0">
            <a:spAutoFit/>
          </a:bodyPr>
          <a:lstStyle/>
          <a:p>
            <a:pPr marL="660400" marR="588645" indent="-64769">
              <a:lnSpc>
                <a:spcPct val="110500"/>
              </a:lnSpc>
              <a:spcBef>
                <a:spcPts val="9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Program running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443526" y="9635266"/>
            <a:ext cx="2498725" cy="289560"/>
            <a:chOff x="11443526" y="9635266"/>
            <a:chExt cx="2498725" cy="289560"/>
          </a:xfrm>
        </p:grpSpPr>
        <p:sp>
          <p:nvSpPr>
            <p:cNvPr id="46" name="object 46"/>
            <p:cNvSpPr/>
            <p:nvPr/>
          </p:nvSpPr>
          <p:spPr>
            <a:xfrm>
              <a:off x="11443526" y="9779764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30">
                  <a:moveTo>
                    <a:pt x="2246339" y="0"/>
                  </a:moveTo>
                  <a:lnTo>
                    <a:pt x="2209691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3218" y="96352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2203252" y="9241034"/>
            <a:ext cx="979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STEP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2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93523" y="9935242"/>
            <a:ext cx="1598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4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677980" y="10375965"/>
            <a:ext cx="957580" cy="396875"/>
            <a:chOff x="12677980" y="10375965"/>
            <a:chExt cx="957580" cy="396875"/>
          </a:xfrm>
        </p:grpSpPr>
        <p:sp>
          <p:nvSpPr>
            <p:cNvPr id="51" name="object 51"/>
            <p:cNvSpPr/>
            <p:nvPr/>
          </p:nvSpPr>
          <p:spPr>
            <a:xfrm>
              <a:off x="12763737" y="10505043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850389" y="242703"/>
                  </a:moveTo>
                  <a:lnTo>
                    <a:pt x="784945" y="245376"/>
                  </a:lnTo>
                  <a:lnTo>
                    <a:pt x="721718" y="246263"/>
                  </a:lnTo>
                  <a:lnTo>
                    <a:pt x="660709" y="245363"/>
                  </a:lnTo>
                  <a:lnTo>
                    <a:pt x="601916" y="242677"/>
                  </a:lnTo>
                  <a:lnTo>
                    <a:pt x="545341" y="238204"/>
                  </a:lnTo>
                  <a:lnTo>
                    <a:pt x="490982" y="231944"/>
                  </a:lnTo>
                  <a:lnTo>
                    <a:pt x="438841" y="223898"/>
                  </a:lnTo>
                  <a:lnTo>
                    <a:pt x="388916" y="214065"/>
                  </a:lnTo>
                  <a:lnTo>
                    <a:pt x="341209" y="202445"/>
                  </a:lnTo>
                  <a:lnTo>
                    <a:pt x="295718" y="189039"/>
                  </a:lnTo>
                  <a:lnTo>
                    <a:pt x="252445" y="173846"/>
                  </a:lnTo>
                  <a:lnTo>
                    <a:pt x="211389" y="156867"/>
                  </a:lnTo>
                  <a:lnTo>
                    <a:pt x="172549" y="138101"/>
                  </a:lnTo>
                  <a:lnTo>
                    <a:pt x="135927" y="117548"/>
                  </a:lnTo>
                  <a:lnTo>
                    <a:pt x="101522" y="95209"/>
                  </a:lnTo>
                  <a:lnTo>
                    <a:pt x="69333" y="71083"/>
                  </a:lnTo>
                  <a:lnTo>
                    <a:pt x="39362" y="45171"/>
                  </a:lnTo>
                  <a:lnTo>
                    <a:pt x="11608" y="1747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677980" y="10375965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0" y="0"/>
                  </a:moveTo>
                  <a:lnTo>
                    <a:pt x="24093" y="195193"/>
                  </a:lnTo>
                  <a:lnTo>
                    <a:pt x="170612" y="97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3755698" y="10538705"/>
            <a:ext cx="26917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1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immediately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96" y="8404410"/>
            <a:ext cx="282713" cy="28271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269896" y="7289210"/>
            <a:ext cx="18060608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957310">
              <a:lnSpc>
                <a:spcPct val="100000"/>
              </a:lnSpc>
              <a:spcBef>
                <a:spcPts val="90"/>
              </a:spcBef>
            </a:pP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2425D"/>
                </a:solidFill>
                <a:latin typeface="Arial"/>
                <a:cs typeface="Arial"/>
              </a:rPr>
              <a:t>still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needs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be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converted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machine</a:t>
            </a:r>
            <a:r>
              <a:rPr sz="240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Just-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in-</a:t>
            </a: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time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(JIT)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444444"/>
                </a:solidFill>
                <a:latin typeface="Arial"/>
                <a:cs typeface="Arial"/>
              </a:rPr>
              <a:t>compilation: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Entire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converted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into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machine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once,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then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executed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immediately.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099153" y="10399869"/>
            <a:ext cx="957580" cy="396875"/>
            <a:chOff x="9099153" y="10399869"/>
            <a:chExt cx="957580" cy="396875"/>
          </a:xfrm>
        </p:grpSpPr>
        <p:sp>
          <p:nvSpPr>
            <p:cNvPr id="57" name="object 57"/>
            <p:cNvSpPr/>
            <p:nvPr/>
          </p:nvSpPr>
          <p:spPr>
            <a:xfrm>
              <a:off x="9120094" y="10528947"/>
              <a:ext cx="850900" cy="246379"/>
            </a:xfrm>
            <a:custGeom>
              <a:avLst/>
              <a:gdLst/>
              <a:ahLst/>
              <a:cxnLst/>
              <a:rect l="l" t="t" r="r" b="b"/>
              <a:pathLst>
                <a:path w="850900" h="246379">
                  <a:moveTo>
                    <a:pt x="0" y="242703"/>
                  </a:moveTo>
                  <a:lnTo>
                    <a:pt x="65443" y="245376"/>
                  </a:lnTo>
                  <a:lnTo>
                    <a:pt x="128670" y="246263"/>
                  </a:lnTo>
                  <a:lnTo>
                    <a:pt x="189679" y="245363"/>
                  </a:lnTo>
                  <a:lnTo>
                    <a:pt x="248472" y="242677"/>
                  </a:lnTo>
                  <a:lnTo>
                    <a:pt x="305047" y="238204"/>
                  </a:lnTo>
                  <a:lnTo>
                    <a:pt x="359406" y="231944"/>
                  </a:lnTo>
                  <a:lnTo>
                    <a:pt x="411547" y="223898"/>
                  </a:lnTo>
                  <a:lnTo>
                    <a:pt x="461472" y="214065"/>
                  </a:lnTo>
                  <a:lnTo>
                    <a:pt x="509179" y="202445"/>
                  </a:lnTo>
                  <a:lnTo>
                    <a:pt x="554670" y="189039"/>
                  </a:lnTo>
                  <a:lnTo>
                    <a:pt x="597943" y="173846"/>
                  </a:lnTo>
                  <a:lnTo>
                    <a:pt x="638999" y="156867"/>
                  </a:lnTo>
                  <a:lnTo>
                    <a:pt x="677839" y="138101"/>
                  </a:lnTo>
                  <a:lnTo>
                    <a:pt x="714461" y="117548"/>
                  </a:lnTo>
                  <a:lnTo>
                    <a:pt x="748867" y="95209"/>
                  </a:lnTo>
                  <a:lnTo>
                    <a:pt x="781055" y="71083"/>
                  </a:lnTo>
                  <a:lnTo>
                    <a:pt x="811026" y="45171"/>
                  </a:lnTo>
                  <a:lnTo>
                    <a:pt x="838780" y="17472"/>
                  </a:lnTo>
                  <a:lnTo>
                    <a:pt x="85038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885634" y="10399869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170606" y="0"/>
                  </a:moveTo>
                  <a:lnTo>
                    <a:pt x="0" y="97847"/>
                  </a:lnTo>
                  <a:lnTo>
                    <a:pt x="146521" y="195193"/>
                  </a:lnTo>
                  <a:lnTo>
                    <a:pt x="170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608509" y="10577627"/>
            <a:ext cx="23082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portable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35" dirty="0">
                <a:solidFill>
                  <a:srgbClr val="F2425D"/>
                </a:solidFill>
                <a:latin typeface="Arial"/>
                <a:cs typeface="Arial"/>
              </a:rPr>
              <a:t>file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7153163" y="5237271"/>
            <a:ext cx="2468880" cy="2468880"/>
            <a:chOff x="17153163" y="5237271"/>
            <a:chExt cx="2468880" cy="2468880"/>
          </a:xfrm>
        </p:grpSpPr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3163" y="5237271"/>
              <a:ext cx="2468441" cy="246844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03411" y="5477410"/>
              <a:ext cx="1567944" cy="1567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728" y="7795124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548640">
              <a:lnSpc>
                <a:spcPct val="100000"/>
              </a:lnSpc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30663" y="5446809"/>
            <a:ext cx="5965190" cy="4321175"/>
            <a:chOff x="4030663" y="5446809"/>
            <a:chExt cx="5965190" cy="4321175"/>
          </a:xfrm>
        </p:grpSpPr>
        <p:sp>
          <p:nvSpPr>
            <p:cNvPr id="5" name="object 5"/>
            <p:cNvSpPr/>
            <p:nvPr/>
          </p:nvSpPr>
          <p:spPr>
            <a:xfrm>
              <a:off x="4194009" y="9514682"/>
              <a:ext cx="0" cy="211454"/>
            </a:xfrm>
            <a:custGeom>
              <a:avLst/>
              <a:gdLst/>
              <a:ahLst/>
              <a:cxnLst/>
              <a:rect l="l" t="t" r="r" b="b"/>
              <a:pathLst>
                <a:path h="211454">
                  <a:moveTo>
                    <a:pt x="0" y="211363"/>
                  </a:moveTo>
                  <a:lnTo>
                    <a:pt x="0" y="41883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663" y="922987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2874" y="9686580"/>
              <a:ext cx="2473960" cy="0"/>
            </a:xfrm>
            <a:custGeom>
              <a:avLst/>
              <a:gdLst/>
              <a:ahLst/>
              <a:cxnLst/>
              <a:rect l="l" t="t" r="r" b="b"/>
              <a:pathLst>
                <a:path w="2473959">
                  <a:moveTo>
                    <a:pt x="2473452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4009" y="7139109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0"/>
                  </a:moveTo>
                  <a:lnTo>
                    <a:pt x="0" y="496171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2874" y="7178574"/>
              <a:ext cx="2188845" cy="0"/>
            </a:xfrm>
            <a:custGeom>
              <a:avLst/>
              <a:gdLst/>
              <a:ahLst/>
              <a:cxnLst/>
              <a:rect l="l" t="t" r="r" b="b"/>
              <a:pathLst>
                <a:path w="2188845">
                  <a:moveTo>
                    <a:pt x="2188644" y="0"/>
                  </a:moveTo>
                  <a:lnTo>
                    <a:pt x="2146760" y="0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635" y="7015228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8566" y="5488719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55220" y="603372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41283" y="6541121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438057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5475" algn="l"/>
                <a:tab pos="5154295" algn="l"/>
                <a:tab pos="8172450" algn="l"/>
                <a:tab pos="8891905" algn="l"/>
              </a:tabLst>
            </a:pPr>
            <a:r>
              <a:rPr dirty="0"/>
              <a:t>MODERN</a:t>
            </a:r>
            <a:r>
              <a:rPr lang="en-US" dirty="0"/>
              <a:t> </a:t>
            </a:r>
            <a:r>
              <a:rPr dirty="0"/>
              <a:t>JUST-IN-TIME</a:t>
            </a:r>
            <a:r>
              <a:rPr lang="en-US" dirty="0"/>
              <a:t> </a:t>
            </a:r>
            <a:r>
              <a:rPr dirty="0"/>
              <a:t>COMPILATION</a:t>
            </a:r>
            <a:r>
              <a:rPr lang="en-US" dirty="0"/>
              <a:t> </a:t>
            </a:r>
            <a:r>
              <a:rPr dirty="0"/>
              <a:t>OF	JAVASCRIPT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37442" y="6955487"/>
            <a:ext cx="1962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283" y="9049127"/>
            <a:ext cx="3154680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787400">
              <a:lnSpc>
                <a:spcPct val="100000"/>
              </a:lnSpc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41283" y="4033113"/>
            <a:ext cx="4310380" cy="4835525"/>
            <a:chOff x="6841283" y="4033113"/>
            <a:chExt cx="4310380" cy="483552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1165" y="7235398"/>
              <a:ext cx="2410410" cy="1472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117" y="7454990"/>
              <a:ext cx="1656506" cy="718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18566" y="7996727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55221" y="8541736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41283" y="4033113"/>
              <a:ext cx="3154680" cy="1275080"/>
            </a:xfrm>
            <a:custGeom>
              <a:avLst/>
              <a:gdLst/>
              <a:ahLst/>
              <a:cxnLst/>
              <a:rect l="l" t="t" r="r" b="b"/>
              <a:pathLst>
                <a:path w="3154679" h="1275079">
                  <a:moveTo>
                    <a:pt x="3154563" y="0"/>
                  </a:moveTo>
                  <a:lnTo>
                    <a:pt x="0" y="0"/>
                  </a:lnTo>
                  <a:lnTo>
                    <a:pt x="0" y="1274906"/>
                  </a:lnTo>
                  <a:lnTo>
                    <a:pt x="3154563" y="1274906"/>
                  </a:lnTo>
                  <a:lnTo>
                    <a:pt x="3154563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93017" y="4447480"/>
            <a:ext cx="12515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Parsing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41165" y="4696545"/>
            <a:ext cx="2410460" cy="1473200"/>
            <a:chOff x="8741165" y="4696545"/>
            <a:chExt cx="2410460" cy="14732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1165" y="4696545"/>
              <a:ext cx="2410266" cy="14727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118117" y="4916137"/>
              <a:ext cx="1656714" cy="719455"/>
            </a:xfrm>
            <a:custGeom>
              <a:avLst/>
              <a:gdLst/>
              <a:ahLst/>
              <a:cxnLst/>
              <a:rect l="l" t="t" r="r" b="b"/>
              <a:pathLst>
                <a:path w="1656715" h="719454">
                  <a:moveTo>
                    <a:pt x="1656363" y="0"/>
                  </a:moveTo>
                  <a:lnTo>
                    <a:pt x="0" y="0"/>
                  </a:lnTo>
                  <a:lnTo>
                    <a:pt x="0" y="718891"/>
                  </a:lnTo>
                  <a:lnTo>
                    <a:pt x="1656363" y="718891"/>
                  </a:lnTo>
                  <a:lnTo>
                    <a:pt x="1656363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643782" y="5069611"/>
            <a:ext cx="6057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AST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001033" y="4515995"/>
            <a:ext cx="4260215" cy="738505"/>
            <a:chOff x="11001033" y="4515995"/>
            <a:chExt cx="4260215" cy="738505"/>
          </a:xfrm>
        </p:grpSpPr>
        <p:sp>
          <p:nvSpPr>
            <p:cNvPr id="29" name="object 29"/>
            <p:cNvSpPr/>
            <p:nvPr/>
          </p:nvSpPr>
          <p:spPr>
            <a:xfrm>
              <a:off x="11021988" y="4602740"/>
              <a:ext cx="4084320" cy="631190"/>
            </a:xfrm>
            <a:custGeom>
              <a:avLst/>
              <a:gdLst/>
              <a:ahLst/>
              <a:cxnLst/>
              <a:rect l="l" t="t" r="r" b="b"/>
              <a:pathLst>
                <a:path w="4084319" h="631189">
                  <a:moveTo>
                    <a:pt x="0" y="630688"/>
                  </a:moveTo>
                  <a:lnTo>
                    <a:pt x="36419" y="614731"/>
                  </a:lnTo>
                  <a:lnTo>
                    <a:pt x="73162" y="598977"/>
                  </a:lnTo>
                  <a:lnTo>
                    <a:pt x="110230" y="583428"/>
                  </a:lnTo>
                  <a:lnTo>
                    <a:pt x="147621" y="568084"/>
                  </a:lnTo>
                  <a:lnTo>
                    <a:pt x="185337" y="552944"/>
                  </a:lnTo>
                  <a:lnTo>
                    <a:pt x="223377" y="538008"/>
                  </a:lnTo>
                  <a:lnTo>
                    <a:pt x="261742" y="523277"/>
                  </a:lnTo>
                  <a:lnTo>
                    <a:pt x="300430" y="508751"/>
                  </a:lnTo>
                  <a:lnTo>
                    <a:pt x="339443" y="494429"/>
                  </a:lnTo>
                  <a:lnTo>
                    <a:pt x="378780" y="480311"/>
                  </a:lnTo>
                  <a:lnTo>
                    <a:pt x="418442" y="466398"/>
                  </a:lnTo>
                  <a:lnTo>
                    <a:pt x="458427" y="452690"/>
                  </a:lnTo>
                  <a:lnTo>
                    <a:pt x="498737" y="439185"/>
                  </a:lnTo>
                  <a:lnTo>
                    <a:pt x="539371" y="425886"/>
                  </a:lnTo>
                  <a:lnTo>
                    <a:pt x="580329" y="412790"/>
                  </a:lnTo>
                  <a:lnTo>
                    <a:pt x="621611" y="399900"/>
                  </a:lnTo>
                  <a:lnTo>
                    <a:pt x="663217" y="387213"/>
                  </a:lnTo>
                  <a:lnTo>
                    <a:pt x="705148" y="374732"/>
                  </a:lnTo>
                  <a:lnTo>
                    <a:pt x="747403" y="362454"/>
                  </a:lnTo>
                  <a:lnTo>
                    <a:pt x="789982" y="350381"/>
                  </a:lnTo>
                  <a:lnTo>
                    <a:pt x="832886" y="338513"/>
                  </a:lnTo>
                  <a:lnTo>
                    <a:pt x="876113" y="326849"/>
                  </a:lnTo>
                  <a:lnTo>
                    <a:pt x="919665" y="315390"/>
                  </a:lnTo>
                  <a:lnTo>
                    <a:pt x="963541" y="304135"/>
                  </a:lnTo>
                  <a:lnTo>
                    <a:pt x="1007741" y="293084"/>
                  </a:lnTo>
                  <a:lnTo>
                    <a:pt x="1052265" y="282238"/>
                  </a:lnTo>
                  <a:lnTo>
                    <a:pt x="1097114" y="271597"/>
                  </a:lnTo>
                  <a:lnTo>
                    <a:pt x="1142287" y="261160"/>
                  </a:lnTo>
                  <a:lnTo>
                    <a:pt x="1187784" y="250927"/>
                  </a:lnTo>
                  <a:lnTo>
                    <a:pt x="1233605" y="240899"/>
                  </a:lnTo>
                  <a:lnTo>
                    <a:pt x="1279751" y="231075"/>
                  </a:lnTo>
                  <a:lnTo>
                    <a:pt x="1326220" y="221456"/>
                  </a:lnTo>
                  <a:lnTo>
                    <a:pt x="1373014" y="212041"/>
                  </a:lnTo>
                  <a:lnTo>
                    <a:pt x="1420132" y="202831"/>
                  </a:lnTo>
                  <a:lnTo>
                    <a:pt x="1467575" y="193825"/>
                  </a:lnTo>
                  <a:lnTo>
                    <a:pt x="1515341" y="185024"/>
                  </a:lnTo>
                  <a:lnTo>
                    <a:pt x="1563432" y="176427"/>
                  </a:lnTo>
                  <a:lnTo>
                    <a:pt x="1611847" y="168035"/>
                  </a:lnTo>
                  <a:lnTo>
                    <a:pt x="1660586" y="159847"/>
                  </a:lnTo>
                  <a:lnTo>
                    <a:pt x="1709649" y="151863"/>
                  </a:lnTo>
                  <a:lnTo>
                    <a:pt x="1759037" y="144085"/>
                  </a:lnTo>
                  <a:lnTo>
                    <a:pt x="1808749" y="136510"/>
                  </a:lnTo>
                  <a:lnTo>
                    <a:pt x="1858785" y="129140"/>
                  </a:lnTo>
                  <a:lnTo>
                    <a:pt x="1909145" y="121975"/>
                  </a:lnTo>
                  <a:lnTo>
                    <a:pt x="1959829" y="115014"/>
                  </a:lnTo>
                  <a:lnTo>
                    <a:pt x="2010838" y="108257"/>
                  </a:lnTo>
                  <a:lnTo>
                    <a:pt x="2062171" y="101705"/>
                  </a:lnTo>
                  <a:lnTo>
                    <a:pt x="2113828" y="95357"/>
                  </a:lnTo>
                  <a:lnTo>
                    <a:pt x="2165809" y="89214"/>
                  </a:lnTo>
                  <a:lnTo>
                    <a:pt x="2218115" y="83275"/>
                  </a:lnTo>
                  <a:lnTo>
                    <a:pt x="2270744" y="77541"/>
                  </a:lnTo>
                  <a:lnTo>
                    <a:pt x="2323698" y="72011"/>
                  </a:lnTo>
                  <a:lnTo>
                    <a:pt x="2376976" y="66686"/>
                  </a:lnTo>
                  <a:lnTo>
                    <a:pt x="2430579" y="61565"/>
                  </a:lnTo>
                  <a:lnTo>
                    <a:pt x="2484505" y="56649"/>
                  </a:lnTo>
                  <a:lnTo>
                    <a:pt x="2538756" y="51937"/>
                  </a:lnTo>
                  <a:lnTo>
                    <a:pt x="2593331" y="47430"/>
                  </a:lnTo>
                  <a:lnTo>
                    <a:pt x="2648230" y="43127"/>
                  </a:lnTo>
                  <a:lnTo>
                    <a:pt x="2703453" y="39029"/>
                  </a:lnTo>
                  <a:lnTo>
                    <a:pt x="2759001" y="35135"/>
                  </a:lnTo>
                  <a:lnTo>
                    <a:pt x="2814873" y="31445"/>
                  </a:lnTo>
                  <a:lnTo>
                    <a:pt x="2871069" y="27960"/>
                  </a:lnTo>
                  <a:lnTo>
                    <a:pt x="2927589" y="24680"/>
                  </a:lnTo>
                  <a:lnTo>
                    <a:pt x="2984434" y="21604"/>
                  </a:lnTo>
                  <a:lnTo>
                    <a:pt x="3041602" y="18732"/>
                  </a:lnTo>
                  <a:lnTo>
                    <a:pt x="3099095" y="16065"/>
                  </a:lnTo>
                  <a:lnTo>
                    <a:pt x="3156912" y="13602"/>
                  </a:lnTo>
                  <a:lnTo>
                    <a:pt x="3215053" y="11344"/>
                  </a:lnTo>
                  <a:lnTo>
                    <a:pt x="3273519" y="9290"/>
                  </a:lnTo>
                  <a:lnTo>
                    <a:pt x="3332309" y="7441"/>
                  </a:lnTo>
                  <a:lnTo>
                    <a:pt x="3391423" y="5796"/>
                  </a:lnTo>
                  <a:lnTo>
                    <a:pt x="3450861" y="4356"/>
                  </a:lnTo>
                  <a:lnTo>
                    <a:pt x="3510623" y="3120"/>
                  </a:lnTo>
                  <a:lnTo>
                    <a:pt x="3570710" y="2089"/>
                  </a:lnTo>
                  <a:lnTo>
                    <a:pt x="3631120" y="1262"/>
                  </a:lnTo>
                  <a:lnTo>
                    <a:pt x="3691855" y="640"/>
                  </a:lnTo>
                  <a:lnTo>
                    <a:pt x="3752915" y="222"/>
                  </a:lnTo>
                  <a:lnTo>
                    <a:pt x="3814298" y="8"/>
                  </a:lnTo>
                  <a:lnTo>
                    <a:pt x="3876006" y="0"/>
                  </a:lnTo>
                  <a:lnTo>
                    <a:pt x="3938037" y="195"/>
                  </a:lnTo>
                  <a:lnTo>
                    <a:pt x="4000393" y="595"/>
                  </a:lnTo>
                  <a:lnTo>
                    <a:pt x="4063074" y="1199"/>
                  </a:lnTo>
                  <a:lnTo>
                    <a:pt x="4084013" y="152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83687" y="4515995"/>
              <a:ext cx="177800" cy="175895"/>
            </a:xfrm>
            <a:custGeom>
              <a:avLst/>
              <a:gdLst/>
              <a:ahLst/>
              <a:cxnLst/>
              <a:rect l="l" t="t" r="r" b="b"/>
              <a:pathLst>
                <a:path w="177800" h="175895">
                  <a:moveTo>
                    <a:pt x="2753" y="0"/>
                  </a:moveTo>
                  <a:lnTo>
                    <a:pt x="0" y="175889"/>
                  </a:lnTo>
                  <a:lnTo>
                    <a:pt x="177261" y="90697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21240000">
            <a:off x="12399190" y="4342942"/>
            <a:ext cx="108996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Examp</a:t>
            </a:r>
            <a:r>
              <a:rPr sz="3225" spc="-22" baseline="2583" dirty="0">
                <a:solidFill>
                  <a:srgbClr val="F2425D"/>
                </a:solidFill>
                <a:latin typeface="Arial"/>
                <a:cs typeface="Arial"/>
              </a:rPr>
              <a:t>le</a:t>
            </a:r>
            <a:endParaRPr sz="3225" baseline="2583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482523" y="2145999"/>
            <a:ext cx="3559175" cy="8375650"/>
            <a:chOff x="15482523" y="2145999"/>
            <a:chExt cx="3559175" cy="8375650"/>
          </a:xfrm>
        </p:grpSpPr>
        <p:sp>
          <p:nvSpPr>
            <p:cNvPr id="33" name="object 33"/>
            <p:cNvSpPr/>
            <p:nvPr/>
          </p:nvSpPr>
          <p:spPr>
            <a:xfrm>
              <a:off x="15482519" y="2146001"/>
              <a:ext cx="3559175" cy="8375650"/>
            </a:xfrm>
            <a:custGeom>
              <a:avLst/>
              <a:gdLst/>
              <a:ahLst/>
              <a:cxnLst/>
              <a:rect l="l" t="t" r="r" b="b"/>
              <a:pathLst>
                <a:path w="3559175" h="8375650">
                  <a:moveTo>
                    <a:pt x="3558844" y="6386258"/>
                  </a:moveTo>
                  <a:lnTo>
                    <a:pt x="0" y="6386258"/>
                  </a:lnTo>
                  <a:lnTo>
                    <a:pt x="0" y="8375472"/>
                  </a:lnTo>
                  <a:lnTo>
                    <a:pt x="3558844" y="8375472"/>
                  </a:lnTo>
                  <a:lnTo>
                    <a:pt x="3558844" y="6386258"/>
                  </a:lnTo>
                  <a:close/>
                </a:path>
                <a:path w="3559175" h="8375650">
                  <a:moveTo>
                    <a:pt x="3558844" y="0"/>
                  </a:moveTo>
                  <a:lnTo>
                    <a:pt x="0" y="0"/>
                  </a:lnTo>
                  <a:lnTo>
                    <a:pt x="0" y="1989226"/>
                  </a:lnTo>
                  <a:lnTo>
                    <a:pt x="3558844" y="1989226"/>
                  </a:lnTo>
                  <a:lnTo>
                    <a:pt x="3558844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2523" y="4139753"/>
              <a:ext cx="3558843" cy="61359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0739" y="2526357"/>
              <a:ext cx="282713" cy="28271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437040" y="2474994"/>
            <a:ext cx="18967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AST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Example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192031" y="9714162"/>
            <a:ext cx="1388745" cy="255904"/>
            <a:chOff x="10192031" y="9714162"/>
            <a:chExt cx="1388745" cy="255904"/>
          </a:xfrm>
        </p:grpSpPr>
        <p:sp>
          <p:nvSpPr>
            <p:cNvPr id="38" name="object 38"/>
            <p:cNvSpPr/>
            <p:nvPr/>
          </p:nvSpPr>
          <p:spPr>
            <a:xfrm>
              <a:off x="10331234" y="9783966"/>
              <a:ext cx="1228725" cy="165100"/>
            </a:xfrm>
            <a:custGeom>
              <a:avLst/>
              <a:gdLst/>
              <a:ahLst/>
              <a:cxnLst/>
              <a:rect l="l" t="t" r="r" b="b"/>
              <a:pathLst>
                <a:path w="1228725" h="165100">
                  <a:moveTo>
                    <a:pt x="1228388" y="94073"/>
                  </a:moveTo>
                  <a:lnTo>
                    <a:pt x="1179071" y="107389"/>
                  </a:lnTo>
                  <a:lnTo>
                    <a:pt x="1129832" y="119313"/>
                  </a:lnTo>
                  <a:lnTo>
                    <a:pt x="1080671" y="129845"/>
                  </a:lnTo>
                  <a:lnTo>
                    <a:pt x="1031587" y="138984"/>
                  </a:lnTo>
                  <a:lnTo>
                    <a:pt x="982582" y="146730"/>
                  </a:lnTo>
                  <a:lnTo>
                    <a:pt x="933655" y="153084"/>
                  </a:lnTo>
                  <a:lnTo>
                    <a:pt x="884806" y="158046"/>
                  </a:lnTo>
                  <a:lnTo>
                    <a:pt x="836034" y="161614"/>
                  </a:lnTo>
                  <a:lnTo>
                    <a:pt x="787341" y="163791"/>
                  </a:lnTo>
                  <a:lnTo>
                    <a:pt x="738726" y="164574"/>
                  </a:lnTo>
                  <a:lnTo>
                    <a:pt x="690189" y="163966"/>
                  </a:lnTo>
                  <a:lnTo>
                    <a:pt x="641729" y="161964"/>
                  </a:lnTo>
                  <a:lnTo>
                    <a:pt x="593348" y="158570"/>
                  </a:lnTo>
                  <a:lnTo>
                    <a:pt x="545044" y="153784"/>
                  </a:lnTo>
                  <a:lnTo>
                    <a:pt x="496819" y="147605"/>
                  </a:lnTo>
                  <a:lnTo>
                    <a:pt x="448672" y="140033"/>
                  </a:lnTo>
                  <a:lnTo>
                    <a:pt x="400602" y="131069"/>
                  </a:lnTo>
                  <a:lnTo>
                    <a:pt x="352611" y="120712"/>
                  </a:lnTo>
                  <a:lnTo>
                    <a:pt x="304697" y="108963"/>
                  </a:lnTo>
                  <a:lnTo>
                    <a:pt x="256862" y="95821"/>
                  </a:lnTo>
                  <a:lnTo>
                    <a:pt x="209104" y="81287"/>
                  </a:lnTo>
                  <a:lnTo>
                    <a:pt x="161425" y="65360"/>
                  </a:lnTo>
                  <a:lnTo>
                    <a:pt x="113823" y="48040"/>
                  </a:lnTo>
                  <a:lnTo>
                    <a:pt x="66299" y="29328"/>
                  </a:lnTo>
                  <a:lnTo>
                    <a:pt x="18854" y="92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92031" y="9714162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5">
                  <a:moveTo>
                    <a:pt x="196667" y="0"/>
                  </a:moveTo>
                  <a:lnTo>
                    <a:pt x="0" y="1702"/>
                  </a:lnTo>
                  <a:lnTo>
                    <a:pt x="119362" y="158014"/>
                  </a:lnTo>
                  <a:lnTo>
                    <a:pt x="19666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5534019" y="3113568"/>
            <a:ext cx="2787650" cy="7179945"/>
            <a:chOff x="15534019" y="3113568"/>
            <a:chExt cx="2787650" cy="7179945"/>
          </a:xfrm>
        </p:grpSpPr>
        <p:sp>
          <p:nvSpPr>
            <p:cNvPr id="41" name="object 41"/>
            <p:cNvSpPr/>
            <p:nvPr/>
          </p:nvSpPr>
          <p:spPr>
            <a:xfrm>
              <a:off x="15899128" y="9939465"/>
              <a:ext cx="1593850" cy="322580"/>
            </a:xfrm>
            <a:custGeom>
              <a:avLst/>
              <a:gdLst/>
              <a:ahLst/>
              <a:cxnLst/>
              <a:rect l="l" t="t" r="r" b="b"/>
              <a:pathLst>
                <a:path w="1593850" h="322579">
                  <a:moveTo>
                    <a:pt x="0" y="0"/>
                  </a:moveTo>
                  <a:lnTo>
                    <a:pt x="1593537" y="0"/>
                  </a:lnTo>
                  <a:lnTo>
                    <a:pt x="1593537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752400" y="8533265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752400" y="7076848"/>
              <a:ext cx="1337945" cy="322580"/>
            </a:xfrm>
            <a:custGeom>
              <a:avLst/>
              <a:gdLst/>
              <a:ahLst/>
              <a:cxnLst/>
              <a:rect l="l" t="t" r="r" b="b"/>
              <a:pathLst>
                <a:path w="1337944" h="322579">
                  <a:moveTo>
                    <a:pt x="0" y="0"/>
                  </a:moveTo>
                  <a:lnTo>
                    <a:pt x="1337879" y="0"/>
                  </a:lnTo>
                  <a:lnTo>
                    <a:pt x="1337879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565431" y="4129876"/>
              <a:ext cx="2219325" cy="322580"/>
            </a:xfrm>
            <a:custGeom>
              <a:avLst/>
              <a:gdLst/>
              <a:ahLst/>
              <a:cxnLst/>
              <a:rect l="l" t="t" r="r" b="b"/>
              <a:pathLst>
                <a:path w="2219325" h="322579">
                  <a:moveTo>
                    <a:pt x="0" y="0"/>
                  </a:moveTo>
                  <a:lnTo>
                    <a:pt x="2219043" y="0"/>
                  </a:lnTo>
                  <a:lnTo>
                    <a:pt x="2219043" y="322167"/>
                  </a:lnTo>
                  <a:lnTo>
                    <a:pt x="0" y="32216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456" y="3113568"/>
              <a:ext cx="2358686" cy="7343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730984" y="9490440"/>
            <a:ext cx="140843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1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in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Call</a:t>
            </a:r>
            <a:r>
              <a:rPr sz="2150" spc="-1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Stack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468564" y="2938803"/>
            <a:ext cx="13216890" cy="7849234"/>
            <a:chOff x="1468564" y="2938803"/>
            <a:chExt cx="13216890" cy="7849234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2472" y="9461921"/>
              <a:ext cx="590880" cy="91688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84439" y="3347739"/>
              <a:ext cx="13185140" cy="7424420"/>
            </a:xfrm>
            <a:custGeom>
              <a:avLst/>
              <a:gdLst/>
              <a:ahLst/>
              <a:cxnLst/>
              <a:rect l="l" t="t" r="r" b="b"/>
              <a:pathLst>
                <a:path w="13185140" h="7424420">
                  <a:moveTo>
                    <a:pt x="0" y="0"/>
                  </a:moveTo>
                  <a:lnTo>
                    <a:pt x="13184970" y="0"/>
                  </a:lnTo>
                  <a:lnTo>
                    <a:pt x="13184970" y="7424373"/>
                  </a:lnTo>
                  <a:lnTo>
                    <a:pt x="0" y="742437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18566" y="2980713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55220" y="352572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64838" y="7099993"/>
              <a:ext cx="1518920" cy="144145"/>
            </a:xfrm>
            <a:custGeom>
              <a:avLst/>
              <a:gdLst/>
              <a:ahLst/>
              <a:cxnLst/>
              <a:rect l="l" t="t" r="r" b="b"/>
              <a:pathLst>
                <a:path w="1518920" h="144145">
                  <a:moveTo>
                    <a:pt x="1518420" y="101051"/>
                  </a:moveTo>
                  <a:lnTo>
                    <a:pt x="1474822" y="86993"/>
                  </a:lnTo>
                  <a:lnTo>
                    <a:pt x="1430786" y="73987"/>
                  </a:lnTo>
                  <a:lnTo>
                    <a:pt x="1386311" y="62034"/>
                  </a:lnTo>
                  <a:lnTo>
                    <a:pt x="1341399" y="51133"/>
                  </a:lnTo>
                  <a:lnTo>
                    <a:pt x="1296049" y="41285"/>
                  </a:lnTo>
                  <a:lnTo>
                    <a:pt x="1250261" y="32488"/>
                  </a:lnTo>
                  <a:lnTo>
                    <a:pt x="1204035" y="24744"/>
                  </a:lnTo>
                  <a:lnTo>
                    <a:pt x="1157371" y="18052"/>
                  </a:lnTo>
                  <a:lnTo>
                    <a:pt x="1110269" y="12413"/>
                  </a:lnTo>
                  <a:lnTo>
                    <a:pt x="1062729" y="7826"/>
                  </a:lnTo>
                  <a:lnTo>
                    <a:pt x="1014752" y="4291"/>
                  </a:lnTo>
                  <a:lnTo>
                    <a:pt x="966336" y="1808"/>
                  </a:lnTo>
                  <a:lnTo>
                    <a:pt x="917482" y="378"/>
                  </a:lnTo>
                  <a:lnTo>
                    <a:pt x="868190" y="0"/>
                  </a:lnTo>
                  <a:lnTo>
                    <a:pt x="818460" y="674"/>
                  </a:lnTo>
                  <a:lnTo>
                    <a:pt x="768293" y="2400"/>
                  </a:lnTo>
                  <a:lnTo>
                    <a:pt x="717687" y="5179"/>
                  </a:lnTo>
                  <a:lnTo>
                    <a:pt x="666643" y="9010"/>
                  </a:lnTo>
                  <a:lnTo>
                    <a:pt x="615161" y="13893"/>
                  </a:lnTo>
                  <a:lnTo>
                    <a:pt x="563242" y="19829"/>
                  </a:lnTo>
                  <a:lnTo>
                    <a:pt x="510884" y="26817"/>
                  </a:lnTo>
                  <a:lnTo>
                    <a:pt x="458089" y="34857"/>
                  </a:lnTo>
                  <a:lnTo>
                    <a:pt x="404855" y="43950"/>
                  </a:lnTo>
                  <a:lnTo>
                    <a:pt x="351183" y="54094"/>
                  </a:lnTo>
                  <a:lnTo>
                    <a:pt x="297074" y="65291"/>
                  </a:lnTo>
                  <a:lnTo>
                    <a:pt x="242526" y="77541"/>
                  </a:lnTo>
                  <a:lnTo>
                    <a:pt x="187541" y="90842"/>
                  </a:lnTo>
                  <a:lnTo>
                    <a:pt x="132117" y="105196"/>
                  </a:lnTo>
                  <a:lnTo>
                    <a:pt x="76256" y="120602"/>
                  </a:lnTo>
                  <a:lnTo>
                    <a:pt x="19957" y="137061"/>
                  </a:lnTo>
                  <a:lnTo>
                    <a:pt x="0" y="14352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17418" y="7153394"/>
              <a:ext cx="194945" cy="167640"/>
            </a:xfrm>
            <a:custGeom>
              <a:avLst/>
              <a:gdLst/>
              <a:ahLst/>
              <a:cxnLst/>
              <a:rect l="l" t="t" r="r" b="b"/>
              <a:pathLst>
                <a:path w="194945" h="167640">
                  <a:moveTo>
                    <a:pt x="140224" y="0"/>
                  </a:moveTo>
                  <a:lnTo>
                    <a:pt x="0" y="137905"/>
                  </a:lnTo>
                  <a:lnTo>
                    <a:pt x="194459" y="167341"/>
                  </a:lnTo>
                  <a:lnTo>
                    <a:pt x="1402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183146" y="2697753"/>
            <a:ext cx="12807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1220" y="2666072"/>
            <a:ext cx="522546" cy="52254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36021" y="1895382"/>
            <a:ext cx="4365089" cy="90463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071749" y="6828951"/>
            <a:ext cx="151828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Just-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in-</a:t>
            </a:r>
            <a:r>
              <a:rPr sz="2150" spc="30" dirty="0">
                <a:solidFill>
                  <a:srgbClr val="F2425D"/>
                </a:solidFill>
                <a:latin typeface="Arial"/>
                <a:cs typeface="Arial"/>
              </a:rPr>
              <a:t>time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compilation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808814" y="4409738"/>
            <a:ext cx="3824604" cy="5914390"/>
            <a:chOff x="2808814" y="4409738"/>
            <a:chExt cx="3824604" cy="5914390"/>
          </a:xfrm>
        </p:grpSpPr>
        <p:sp>
          <p:nvSpPr>
            <p:cNvPr id="59" name="object 59"/>
            <p:cNvSpPr/>
            <p:nvPr/>
          </p:nvSpPr>
          <p:spPr>
            <a:xfrm>
              <a:off x="2903891" y="5319772"/>
              <a:ext cx="186055" cy="2049145"/>
            </a:xfrm>
            <a:custGeom>
              <a:avLst/>
              <a:gdLst/>
              <a:ahLst/>
              <a:cxnLst/>
              <a:rect l="l" t="t" r="r" b="b"/>
              <a:pathLst>
                <a:path w="186055" h="2049145">
                  <a:moveTo>
                    <a:pt x="59273" y="0"/>
                  </a:moveTo>
                  <a:lnTo>
                    <a:pt x="51603" y="46273"/>
                  </a:lnTo>
                  <a:lnTo>
                    <a:pt x="44464" y="92707"/>
                  </a:lnTo>
                  <a:lnTo>
                    <a:pt x="37857" y="139301"/>
                  </a:lnTo>
                  <a:lnTo>
                    <a:pt x="31780" y="186055"/>
                  </a:lnTo>
                  <a:lnTo>
                    <a:pt x="26235" y="232969"/>
                  </a:lnTo>
                  <a:lnTo>
                    <a:pt x="21221" y="280044"/>
                  </a:lnTo>
                  <a:lnTo>
                    <a:pt x="16738" y="327279"/>
                  </a:lnTo>
                  <a:lnTo>
                    <a:pt x="12786" y="374673"/>
                  </a:lnTo>
                  <a:lnTo>
                    <a:pt x="9366" y="422228"/>
                  </a:lnTo>
                  <a:lnTo>
                    <a:pt x="6477" y="469944"/>
                  </a:lnTo>
                  <a:lnTo>
                    <a:pt x="4119" y="517819"/>
                  </a:lnTo>
                  <a:lnTo>
                    <a:pt x="2292" y="565855"/>
                  </a:lnTo>
                  <a:lnTo>
                    <a:pt x="997" y="614050"/>
                  </a:lnTo>
                  <a:lnTo>
                    <a:pt x="233" y="662406"/>
                  </a:lnTo>
                  <a:lnTo>
                    <a:pt x="0" y="710922"/>
                  </a:lnTo>
                  <a:lnTo>
                    <a:pt x="298" y="759599"/>
                  </a:lnTo>
                  <a:lnTo>
                    <a:pt x="1127" y="808435"/>
                  </a:lnTo>
                  <a:lnTo>
                    <a:pt x="2488" y="857432"/>
                  </a:lnTo>
                  <a:lnTo>
                    <a:pt x="4380" y="906589"/>
                  </a:lnTo>
                  <a:lnTo>
                    <a:pt x="6803" y="955906"/>
                  </a:lnTo>
                  <a:lnTo>
                    <a:pt x="9757" y="1005383"/>
                  </a:lnTo>
                  <a:lnTo>
                    <a:pt x="13242" y="1055020"/>
                  </a:lnTo>
                  <a:lnTo>
                    <a:pt x="17259" y="1104818"/>
                  </a:lnTo>
                  <a:lnTo>
                    <a:pt x="21807" y="1154776"/>
                  </a:lnTo>
                  <a:lnTo>
                    <a:pt x="26886" y="1204893"/>
                  </a:lnTo>
                  <a:lnTo>
                    <a:pt x="32497" y="1255172"/>
                  </a:lnTo>
                  <a:lnTo>
                    <a:pt x="38638" y="1305610"/>
                  </a:lnTo>
                  <a:lnTo>
                    <a:pt x="45311" y="1356208"/>
                  </a:lnTo>
                  <a:lnTo>
                    <a:pt x="52515" y="1406967"/>
                  </a:lnTo>
                  <a:lnTo>
                    <a:pt x="60250" y="1457886"/>
                  </a:lnTo>
                  <a:lnTo>
                    <a:pt x="68517" y="1508965"/>
                  </a:lnTo>
                  <a:lnTo>
                    <a:pt x="77314" y="1560204"/>
                  </a:lnTo>
                  <a:lnTo>
                    <a:pt x="86643" y="1611603"/>
                  </a:lnTo>
                  <a:lnTo>
                    <a:pt x="96503" y="1663163"/>
                  </a:lnTo>
                  <a:lnTo>
                    <a:pt x="106895" y="1714883"/>
                  </a:lnTo>
                  <a:lnTo>
                    <a:pt x="117817" y="1766763"/>
                  </a:lnTo>
                  <a:lnTo>
                    <a:pt x="129271" y="1818803"/>
                  </a:lnTo>
                  <a:lnTo>
                    <a:pt x="141256" y="1871003"/>
                  </a:lnTo>
                  <a:lnTo>
                    <a:pt x="153772" y="1923363"/>
                  </a:lnTo>
                  <a:lnTo>
                    <a:pt x="166820" y="1975884"/>
                  </a:lnTo>
                  <a:lnTo>
                    <a:pt x="180399" y="2028565"/>
                  </a:lnTo>
                  <a:lnTo>
                    <a:pt x="186000" y="204877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99539" y="7324876"/>
              <a:ext cx="169545" cy="193040"/>
            </a:xfrm>
            <a:custGeom>
              <a:avLst/>
              <a:gdLst/>
              <a:ahLst/>
              <a:cxnLst/>
              <a:rect l="l" t="t" r="r" b="b"/>
              <a:pathLst>
                <a:path w="169544" h="193040">
                  <a:moveTo>
                    <a:pt x="169520" y="0"/>
                  </a:moveTo>
                  <a:lnTo>
                    <a:pt x="0" y="46982"/>
                  </a:lnTo>
                  <a:lnTo>
                    <a:pt x="131742" y="193011"/>
                  </a:lnTo>
                  <a:lnTo>
                    <a:pt x="1695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92717" y="5277422"/>
              <a:ext cx="2162810" cy="1386840"/>
            </a:xfrm>
            <a:custGeom>
              <a:avLst/>
              <a:gdLst/>
              <a:ahLst/>
              <a:cxnLst/>
              <a:rect l="l" t="t" r="r" b="b"/>
              <a:pathLst>
                <a:path w="2162810" h="1386840">
                  <a:moveTo>
                    <a:pt x="0" y="0"/>
                  </a:moveTo>
                  <a:lnTo>
                    <a:pt x="29701" y="37869"/>
                  </a:lnTo>
                  <a:lnTo>
                    <a:pt x="59853" y="75295"/>
                  </a:lnTo>
                  <a:lnTo>
                    <a:pt x="90456" y="112278"/>
                  </a:lnTo>
                  <a:lnTo>
                    <a:pt x="121509" y="148817"/>
                  </a:lnTo>
                  <a:lnTo>
                    <a:pt x="153013" y="184912"/>
                  </a:lnTo>
                  <a:lnTo>
                    <a:pt x="184968" y="220564"/>
                  </a:lnTo>
                  <a:lnTo>
                    <a:pt x="217374" y="255773"/>
                  </a:lnTo>
                  <a:lnTo>
                    <a:pt x="250230" y="290537"/>
                  </a:lnTo>
                  <a:lnTo>
                    <a:pt x="283537" y="324858"/>
                  </a:lnTo>
                  <a:lnTo>
                    <a:pt x="317295" y="358736"/>
                  </a:lnTo>
                  <a:lnTo>
                    <a:pt x="351504" y="392170"/>
                  </a:lnTo>
                  <a:lnTo>
                    <a:pt x="386163" y="425161"/>
                  </a:lnTo>
                  <a:lnTo>
                    <a:pt x="421273" y="457707"/>
                  </a:lnTo>
                  <a:lnTo>
                    <a:pt x="456834" y="489811"/>
                  </a:lnTo>
                  <a:lnTo>
                    <a:pt x="492845" y="521470"/>
                  </a:lnTo>
                  <a:lnTo>
                    <a:pt x="529307" y="552687"/>
                  </a:lnTo>
                  <a:lnTo>
                    <a:pt x="566220" y="583459"/>
                  </a:lnTo>
                  <a:lnTo>
                    <a:pt x="603584" y="613788"/>
                  </a:lnTo>
                  <a:lnTo>
                    <a:pt x="641398" y="643674"/>
                  </a:lnTo>
                  <a:lnTo>
                    <a:pt x="679663" y="673115"/>
                  </a:lnTo>
                  <a:lnTo>
                    <a:pt x="718379" y="702114"/>
                  </a:lnTo>
                  <a:lnTo>
                    <a:pt x="757546" y="730668"/>
                  </a:lnTo>
                  <a:lnTo>
                    <a:pt x="797163" y="758780"/>
                  </a:lnTo>
                  <a:lnTo>
                    <a:pt x="837231" y="786447"/>
                  </a:lnTo>
                  <a:lnTo>
                    <a:pt x="877750" y="813671"/>
                  </a:lnTo>
                  <a:lnTo>
                    <a:pt x="918719" y="840452"/>
                  </a:lnTo>
                  <a:lnTo>
                    <a:pt x="960139" y="866788"/>
                  </a:lnTo>
                  <a:lnTo>
                    <a:pt x="1002010" y="892682"/>
                  </a:lnTo>
                  <a:lnTo>
                    <a:pt x="1044332" y="918131"/>
                  </a:lnTo>
                  <a:lnTo>
                    <a:pt x="1087104" y="943138"/>
                  </a:lnTo>
                  <a:lnTo>
                    <a:pt x="1130327" y="967700"/>
                  </a:lnTo>
                  <a:lnTo>
                    <a:pt x="1174001" y="991819"/>
                  </a:lnTo>
                  <a:lnTo>
                    <a:pt x="1218126" y="1015495"/>
                  </a:lnTo>
                  <a:lnTo>
                    <a:pt x="1262701" y="1038726"/>
                  </a:lnTo>
                  <a:lnTo>
                    <a:pt x="1307727" y="1061515"/>
                  </a:lnTo>
                  <a:lnTo>
                    <a:pt x="1353204" y="1083860"/>
                  </a:lnTo>
                  <a:lnTo>
                    <a:pt x="1399131" y="1105761"/>
                  </a:lnTo>
                  <a:lnTo>
                    <a:pt x="1445509" y="1127218"/>
                  </a:lnTo>
                  <a:lnTo>
                    <a:pt x="1492338" y="1148232"/>
                  </a:lnTo>
                  <a:lnTo>
                    <a:pt x="1539618" y="1168803"/>
                  </a:lnTo>
                  <a:lnTo>
                    <a:pt x="1587348" y="1188930"/>
                  </a:lnTo>
                  <a:lnTo>
                    <a:pt x="1635529" y="1208613"/>
                  </a:lnTo>
                  <a:lnTo>
                    <a:pt x="1684161" y="1227853"/>
                  </a:lnTo>
                  <a:lnTo>
                    <a:pt x="1733244" y="1246649"/>
                  </a:lnTo>
                  <a:lnTo>
                    <a:pt x="1782777" y="1265001"/>
                  </a:lnTo>
                  <a:lnTo>
                    <a:pt x="1832761" y="1282910"/>
                  </a:lnTo>
                  <a:lnTo>
                    <a:pt x="1883196" y="1300376"/>
                  </a:lnTo>
                  <a:lnTo>
                    <a:pt x="1934081" y="1317398"/>
                  </a:lnTo>
                  <a:lnTo>
                    <a:pt x="1985417" y="1333976"/>
                  </a:lnTo>
                  <a:lnTo>
                    <a:pt x="2037204" y="1350111"/>
                  </a:lnTo>
                  <a:lnTo>
                    <a:pt x="2089442" y="1365802"/>
                  </a:lnTo>
                  <a:lnTo>
                    <a:pt x="2142130" y="1381050"/>
                  </a:lnTo>
                  <a:lnTo>
                    <a:pt x="2162390" y="138646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12180" y="6573503"/>
              <a:ext cx="193040" cy="170180"/>
            </a:xfrm>
            <a:custGeom>
              <a:avLst/>
              <a:gdLst/>
              <a:ahLst/>
              <a:cxnLst/>
              <a:rect l="l" t="t" r="r" b="b"/>
              <a:pathLst>
                <a:path w="193040" h="170179">
                  <a:moveTo>
                    <a:pt x="45391" y="0"/>
                  </a:moveTo>
                  <a:lnTo>
                    <a:pt x="0" y="169953"/>
                  </a:lnTo>
                  <a:lnTo>
                    <a:pt x="192649" y="130367"/>
                  </a:lnTo>
                  <a:lnTo>
                    <a:pt x="4539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39046" y="4430680"/>
              <a:ext cx="1450340" cy="170180"/>
            </a:xfrm>
            <a:custGeom>
              <a:avLst/>
              <a:gdLst/>
              <a:ahLst/>
              <a:cxnLst/>
              <a:rect l="l" t="t" r="r" b="b"/>
              <a:pathLst>
                <a:path w="1450339" h="170179">
                  <a:moveTo>
                    <a:pt x="0" y="73039"/>
                  </a:moveTo>
                  <a:lnTo>
                    <a:pt x="47930" y="61034"/>
                  </a:lnTo>
                  <a:lnTo>
                    <a:pt x="95961" y="50105"/>
                  </a:lnTo>
                  <a:lnTo>
                    <a:pt x="144091" y="40252"/>
                  </a:lnTo>
                  <a:lnTo>
                    <a:pt x="192320" y="31475"/>
                  </a:lnTo>
                  <a:lnTo>
                    <a:pt x="240649" y="23774"/>
                  </a:lnTo>
                  <a:lnTo>
                    <a:pt x="289078" y="17150"/>
                  </a:lnTo>
                  <a:lnTo>
                    <a:pt x="337606" y="11601"/>
                  </a:lnTo>
                  <a:lnTo>
                    <a:pt x="386234" y="7128"/>
                  </a:lnTo>
                  <a:lnTo>
                    <a:pt x="434961" y="3732"/>
                  </a:lnTo>
                  <a:lnTo>
                    <a:pt x="483788" y="1412"/>
                  </a:lnTo>
                  <a:lnTo>
                    <a:pt x="532715" y="168"/>
                  </a:lnTo>
                  <a:lnTo>
                    <a:pt x="581741" y="0"/>
                  </a:lnTo>
                  <a:lnTo>
                    <a:pt x="630866" y="907"/>
                  </a:lnTo>
                  <a:lnTo>
                    <a:pt x="680091" y="2892"/>
                  </a:lnTo>
                  <a:lnTo>
                    <a:pt x="729416" y="5952"/>
                  </a:lnTo>
                  <a:lnTo>
                    <a:pt x="778841" y="10088"/>
                  </a:lnTo>
                  <a:lnTo>
                    <a:pt x="828365" y="15300"/>
                  </a:lnTo>
                  <a:lnTo>
                    <a:pt x="877988" y="21589"/>
                  </a:lnTo>
                  <a:lnTo>
                    <a:pt x="927711" y="28953"/>
                  </a:lnTo>
                  <a:lnTo>
                    <a:pt x="977534" y="37394"/>
                  </a:lnTo>
                  <a:lnTo>
                    <a:pt x="1027456" y="46910"/>
                  </a:lnTo>
                  <a:lnTo>
                    <a:pt x="1077478" y="57503"/>
                  </a:lnTo>
                  <a:lnTo>
                    <a:pt x="1127599" y="69172"/>
                  </a:lnTo>
                  <a:lnTo>
                    <a:pt x="1177820" y="81917"/>
                  </a:lnTo>
                  <a:lnTo>
                    <a:pt x="1228141" y="95738"/>
                  </a:lnTo>
                  <a:lnTo>
                    <a:pt x="1278561" y="110635"/>
                  </a:lnTo>
                  <a:lnTo>
                    <a:pt x="1329081" y="126608"/>
                  </a:lnTo>
                  <a:lnTo>
                    <a:pt x="1379700" y="143657"/>
                  </a:lnTo>
                  <a:lnTo>
                    <a:pt x="1430419" y="161783"/>
                  </a:lnTo>
                  <a:lnTo>
                    <a:pt x="1449902" y="16958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36816" y="4510825"/>
              <a:ext cx="196215" cy="163830"/>
            </a:xfrm>
            <a:custGeom>
              <a:avLst/>
              <a:gdLst/>
              <a:ahLst/>
              <a:cxnLst/>
              <a:rect l="l" t="t" r="r" b="b"/>
              <a:pathLst>
                <a:path w="196215" h="163829">
                  <a:moveTo>
                    <a:pt x="65381" y="0"/>
                  </a:moveTo>
                  <a:lnTo>
                    <a:pt x="0" y="163309"/>
                  </a:lnTo>
                  <a:lnTo>
                    <a:pt x="196000" y="147035"/>
                  </a:lnTo>
                  <a:lnTo>
                    <a:pt x="653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94691" y="9419168"/>
              <a:ext cx="814705" cy="883919"/>
            </a:xfrm>
            <a:custGeom>
              <a:avLst/>
              <a:gdLst/>
              <a:ahLst/>
              <a:cxnLst/>
              <a:rect l="l" t="t" r="r" b="b"/>
              <a:pathLst>
                <a:path w="814704" h="883920">
                  <a:moveTo>
                    <a:pt x="814463" y="883612"/>
                  </a:moveTo>
                  <a:lnTo>
                    <a:pt x="762598" y="875513"/>
                  </a:lnTo>
                  <a:lnTo>
                    <a:pt x="712408" y="865580"/>
                  </a:lnTo>
                  <a:lnTo>
                    <a:pt x="663892" y="853811"/>
                  </a:lnTo>
                  <a:lnTo>
                    <a:pt x="617050" y="840208"/>
                  </a:lnTo>
                  <a:lnTo>
                    <a:pt x="571882" y="824769"/>
                  </a:lnTo>
                  <a:lnTo>
                    <a:pt x="528389" y="807496"/>
                  </a:lnTo>
                  <a:lnTo>
                    <a:pt x="486569" y="788387"/>
                  </a:lnTo>
                  <a:lnTo>
                    <a:pt x="446424" y="767444"/>
                  </a:lnTo>
                  <a:lnTo>
                    <a:pt x="407953" y="744665"/>
                  </a:lnTo>
                  <a:lnTo>
                    <a:pt x="371157" y="720052"/>
                  </a:lnTo>
                  <a:lnTo>
                    <a:pt x="336034" y="693604"/>
                  </a:lnTo>
                  <a:lnTo>
                    <a:pt x="302586" y="665320"/>
                  </a:lnTo>
                  <a:lnTo>
                    <a:pt x="270812" y="635202"/>
                  </a:lnTo>
                  <a:lnTo>
                    <a:pt x="240712" y="603248"/>
                  </a:lnTo>
                  <a:lnTo>
                    <a:pt x="212286" y="569460"/>
                  </a:lnTo>
                  <a:lnTo>
                    <a:pt x="185535" y="533837"/>
                  </a:lnTo>
                  <a:lnTo>
                    <a:pt x="160457" y="496378"/>
                  </a:lnTo>
                  <a:lnTo>
                    <a:pt x="137054" y="457085"/>
                  </a:lnTo>
                  <a:lnTo>
                    <a:pt x="115325" y="415957"/>
                  </a:lnTo>
                  <a:lnTo>
                    <a:pt x="95271" y="372993"/>
                  </a:lnTo>
                  <a:lnTo>
                    <a:pt x="76890" y="328195"/>
                  </a:lnTo>
                  <a:lnTo>
                    <a:pt x="60184" y="281562"/>
                  </a:lnTo>
                  <a:lnTo>
                    <a:pt x="45152" y="233094"/>
                  </a:lnTo>
                  <a:lnTo>
                    <a:pt x="31794" y="182790"/>
                  </a:lnTo>
                  <a:lnTo>
                    <a:pt x="20110" y="130652"/>
                  </a:lnTo>
                  <a:lnTo>
                    <a:pt x="10101" y="76679"/>
                  </a:lnTo>
                  <a:lnTo>
                    <a:pt x="1766" y="2087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08814" y="9264751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4" h="182879">
                  <a:moveTo>
                    <a:pt x="72809" y="0"/>
                  </a:moveTo>
                  <a:lnTo>
                    <a:pt x="0" y="182701"/>
                  </a:lnTo>
                  <a:lnTo>
                    <a:pt x="175284" y="167868"/>
                  </a:lnTo>
                  <a:lnTo>
                    <a:pt x="7280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228738" y="4041146"/>
            <a:ext cx="258953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Happens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special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threads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can’t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access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86076" y="10120063"/>
            <a:ext cx="21672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During</a:t>
            </a:r>
            <a:r>
              <a:rPr sz="215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execution!</a:t>
            </a:r>
            <a:endParaRPr sz="21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882529" y="1967569"/>
            <a:ext cx="271653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6545">
              <a:lnSpc>
                <a:spcPct val="110500"/>
              </a:lnSpc>
              <a:spcBef>
                <a:spcPts val="100"/>
              </a:spcBef>
            </a:pPr>
            <a:r>
              <a:rPr sz="2300" i="1" spc="-25" dirty="0">
                <a:solidFill>
                  <a:srgbClr val="444444"/>
                </a:solidFill>
                <a:latin typeface="Arial"/>
                <a:cs typeface="Arial"/>
              </a:rPr>
              <a:t>“JavaScript</a:t>
            </a:r>
            <a:r>
              <a:rPr sz="2300" i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i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25" dirty="0">
                <a:solidFill>
                  <a:srgbClr val="444444"/>
                </a:solidFill>
                <a:latin typeface="Arial"/>
                <a:cs typeface="Arial"/>
              </a:rPr>
              <a:t>an </a:t>
            </a:r>
            <a:r>
              <a:rPr sz="2300" i="1" spc="-20" dirty="0">
                <a:solidFill>
                  <a:srgbClr val="444444"/>
                </a:solidFill>
                <a:latin typeface="Arial"/>
                <a:cs typeface="Arial"/>
              </a:rPr>
              <a:t>interpreted</a:t>
            </a:r>
            <a:r>
              <a:rPr sz="2300" i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50" dirty="0">
                <a:solidFill>
                  <a:srgbClr val="444444"/>
                </a:solidFill>
                <a:latin typeface="Arial"/>
                <a:cs typeface="Arial"/>
              </a:rPr>
              <a:t>language”</a:t>
            </a:r>
            <a:endParaRPr sz="23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1791366" y="1929351"/>
            <a:ext cx="2910205" cy="918844"/>
          </a:xfrm>
          <a:custGeom>
            <a:avLst/>
            <a:gdLst/>
            <a:ahLst/>
            <a:cxnLst/>
            <a:rect l="l" t="t" r="r" b="b"/>
            <a:pathLst>
              <a:path w="2910205" h="918844">
                <a:moveTo>
                  <a:pt x="2909620" y="50152"/>
                </a:moveTo>
                <a:lnTo>
                  <a:pt x="2894571" y="0"/>
                </a:lnTo>
                <a:lnTo>
                  <a:pt x="1454797" y="431838"/>
                </a:lnTo>
                <a:lnTo>
                  <a:pt x="15036" y="0"/>
                </a:lnTo>
                <a:lnTo>
                  <a:pt x="0" y="50152"/>
                </a:lnTo>
                <a:lnTo>
                  <a:pt x="1363675" y="459168"/>
                </a:lnTo>
                <a:lnTo>
                  <a:pt x="0" y="868172"/>
                </a:lnTo>
                <a:lnTo>
                  <a:pt x="15036" y="918324"/>
                </a:lnTo>
                <a:lnTo>
                  <a:pt x="1454797" y="486498"/>
                </a:lnTo>
                <a:lnTo>
                  <a:pt x="2894571" y="918324"/>
                </a:lnTo>
                <a:lnTo>
                  <a:pt x="2909620" y="868172"/>
                </a:lnTo>
                <a:lnTo>
                  <a:pt x="1545932" y="459168"/>
                </a:lnTo>
                <a:lnTo>
                  <a:pt x="2909620" y="50152"/>
                </a:lnTo>
                <a:close/>
              </a:path>
            </a:pathLst>
          </a:custGeom>
          <a:solidFill>
            <a:srgbClr val="F2425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900" y="2448944"/>
              <a:ext cx="504055" cy="5048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8606" y="2448981"/>
              <a:ext cx="557801" cy="5259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279" y="2442845"/>
              <a:ext cx="540330" cy="5382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8570" y="2454277"/>
              <a:ext cx="522164" cy="5155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73813" y="2455309"/>
            <a:ext cx="50831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75" dirty="0">
                <a:solidFill>
                  <a:srgbClr val="444444"/>
                </a:solidFill>
                <a:latin typeface="Arial"/>
                <a:cs typeface="Arial"/>
              </a:rPr>
              <a:t>RUNTIME </a:t>
            </a:r>
            <a:r>
              <a:rPr sz="3100" b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4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BROWSER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886051" y="2398205"/>
            <a:ext cx="6944359" cy="7627620"/>
            <a:chOff x="2764699" y="2391288"/>
            <a:chExt cx="6944359" cy="76276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8232" y="239128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44017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695575" algn="l"/>
                <a:tab pos="4758690" algn="l"/>
                <a:tab pos="7649845" algn="l"/>
              </a:tabLst>
            </a:pPr>
            <a:r>
              <a:rPr dirty="0"/>
              <a:t>THE	</a:t>
            </a:r>
            <a:r>
              <a:rPr lang="en-US" dirty="0"/>
              <a:t> </a:t>
            </a:r>
            <a:r>
              <a:rPr dirty="0"/>
              <a:t>BIGGER</a:t>
            </a:r>
            <a:r>
              <a:rPr lang="en-US" dirty="0"/>
              <a:t> </a:t>
            </a:r>
            <a:r>
              <a:rPr dirty="0"/>
              <a:t>PICTURE:</a:t>
            </a:r>
            <a:r>
              <a:rPr lang="en-US" dirty="0"/>
              <a:t> </a:t>
            </a:r>
            <a:r>
              <a:rPr dirty="0"/>
              <a:t>JAVASCRIPT	RUNTIME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54829" y="3870600"/>
            <a:ext cx="14287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4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86256" y="9229107"/>
            <a:ext cx="8877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HEAP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0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6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16899" y="7765227"/>
            <a:ext cx="336804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45" dirty="0">
                <a:solidFill>
                  <a:srgbClr val="444444"/>
                </a:solidFill>
                <a:latin typeface="Arial"/>
                <a:cs typeface="Arial"/>
              </a:rPr>
              <a:t>CALLBACK</a:t>
            </a:r>
            <a:r>
              <a:rPr sz="3100" b="1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60" dirty="0">
                <a:solidFill>
                  <a:srgbClr val="444444"/>
                </a:solidFill>
                <a:latin typeface="Arial"/>
                <a:cs typeface="Arial"/>
              </a:rPr>
              <a:t>QUEUE</a:t>
            </a:r>
            <a:endParaRPr sz="3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58099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timer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66406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5" name="object 35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825391" y="6811565"/>
            <a:ext cx="23501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31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85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31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328557" y="3463805"/>
            <a:ext cx="6944359" cy="3317240"/>
          </a:xfrm>
          <a:custGeom>
            <a:avLst/>
            <a:gdLst/>
            <a:ahLst/>
            <a:cxnLst/>
            <a:rect l="l" t="t" r="r" b="b"/>
            <a:pathLst>
              <a:path w="6944359" h="3317240">
                <a:moveTo>
                  <a:pt x="6944163" y="0"/>
                </a:moveTo>
                <a:lnTo>
                  <a:pt x="0" y="0"/>
                </a:lnTo>
                <a:lnTo>
                  <a:pt x="0" y="3316957"/>
                </a:lnTo>
                <a:lnTo>
                  <a:pt x="6944163" y="3316957"/>
                </a:lnTo>
                <a:lnTo>
                  <a:pt x="694416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066688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70345" y="4778763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115"/>
              </a:spcBef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Timers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66688" y="5661736"/>
            <a:ext cx="2423160" cy="6280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11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Fetch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770345" y="5661736"/>
            <a:ext cx="2423160" cy="628015"/>
          </a:xfrm>
          <a:custGeom>
            <a:avLst/>
            <a:gdLst/>
            <a:ahLst/>
            <a:cxnLst/>
            <a:rect l="l" t="t" r="r" b="b"/>
            <a:pathLst>
              <a:path w="2423159" h="628014">
                <a:moveTo>
                  <a:pt x="2422941" y="0"/>
                </a:moveTo>
                <a:lnTo>
                  <a:pt x="0" y="0"/>
                </a:lnTo>
                <a:lnTo>
                  <a:pt x="0" y="627761"/>
                </a:lnTo>
                <a:lnTo>
                  <a:pt x="2422941" y="627761"/>
                </a:lnTo>
                <a:lnTo>
                  <a:pt x="2422941" y="0"/>
                </a:lnTo>
                <a:close/>
              </a:path>
            </a:pathLst>
          </a:custGeom>
          <a:solidFill>
            <a:srgbClr val="3846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716955" y="5375488"/>
            <a:ext cx="5302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83116" y="2907379"/>
            <a:ext cx="1191895" cy="997585"/>
            <a:chOff x="8564607" y="3052136"/>
            <a:chExt cx="1191895" cy="997585"/>
          </a:xfrm>
        </p:grpSpPr>
        <p:sp>
          <p:nvSpPr>
            <p:cNvPr id="47" name="object 47"/>
            <p:cNvSpPr/>
            <p:nvPr/>
          </p:nvSpPr>
          <p:spPr>
            <a:xfrm>
              <a:off x="8650542" y="3206580"/>
              <a:ext cx="1085215" cy="821690"/>
            </a:xfrm>
            <a:custGeom>
              <a:avLst/>
              <a:gdLst/>
              <a:ahLst/>
              <a:cxnLst/>
              <a:rect l="l" t="t" r="r" b="b"/>
              <a:pathLst>
                <a:path w="1085215" h="821689">
                  <a:moveTo>
                    <a:pt x="1084896" y="821607"/>
                  </a:moveTo>
                  <a:lnTo>
                    <a:pt x="1025139" y="820114"/>
                  </a:lnTo>
                  <a:lnTo>
                    <a:pt x="967053" y="817102"/>
                  </a:lnTo>
                  <a:lnTo>
                    <a:pt x="910639" y="812573"/>
                  </a:lnTo>
                  <a:lnTo>
                    <a:pt x="855896" y="806525"/>
                  </a:lnTo>
                  <a:lnTo>
                    <a:pt x="802825" y="798960"/>
                  </a:lnTo>
                  <a:lnTo>
                    <a:pt x="751425" y="789876"/>
                  </a:lnTo>
                  <a:lnTo>
                    <a:pt x="701697" y="779275"/>
                  </a:lnTo>
                  <a:lnTo>
                    <a:pt x="653640" y="767155"/>
                  </a:lnTo>
                  <a:lnTo>
                    <a:pt x="607255" y="753517"/>
                  </a:lnTo>
                  <a:lnTo>
                    <a:pt x="562541" y="738362"/>
                  </a:lnTo>
                  <a:lnTo>
                    <a:pt x="519499" y="721688"/>
                  </a:lnTo>
                  <a:lnTo>
                    <a:pt x="478128" y="703496"/>
                  </a:lnTo>
                  <a:lnTo>
                    <a:pt x="438429" y="683786"/>
                  </a:lnTo>
                  <a:lnTo>
                    <a:pt x="400401" y="662558"/>
                  </a:lnTo>
                  <a:lnTo>
                    <a:pt x="364044" y="639813"/>
                  </a:lnTo>
                  <a:lnTo>
                    <a:pt x="329359" y="615549"/>
                  </a:lnTo>
                  <a:lnTo>
                    <a:pt x="296346" y="589767"/>
                  </a:lnTo>
                  <a:lnTo>
                    <a:pt x="265004" y="562467"/>
                  </a:lnTo>
                  <a:lnTo>
                    <a:pt x="235334" y="533649"/>
                  </a:lnTo>
                  <a:lnTo>
                    <a:pt x="207335" y="503313"/>
                  </a:lnTo>
                  <a:lnTo>
                    <a:pt x="181007" y="471459"/>
                  </a:lnTo>
                  <a:lnTo>
                    <a:pt x="156351" y="438087"/>
                  </a:lnTo>
                  <a:lnTo>
                    <a:pt x="133366" y="403197"/>
                  </a:lnTo>
                  <a:lnTo>
                    <a:pt x="112053" y="366789"/>
                  </a:lnTo>
                  <a:lnTo>
                    <a:pt x="92412" y="328862"/>
                  </a:lnTo>
                  <a:lnTo>
                    <a:pt x="74442" y="289418"/>
                  </a:lnTo>
                  <a:lnTo>
                    <a:pt x="58143" y="248456"/>
                  </a:lnTo>
                  <a:lnTo>
                    <a:pt x="43516" y="205976"/>
                  </a:lnTo>
                  <a:lnTo>
                    <a:pt x="30560" y="161977"/>
                  </a:lnTo>
                  <a:lnTo>
                    <a:pt x="19276" y="116461"/>
                  </a:lnTo>
                  <a:lnTo>
                    <a:pt x="9663" y="69427"/>
                  </a:lnTo>
                  <a:lnTo>
                    <a:pt x="1722" y="2087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4607" y="3052136"/>
              <a:ext cx="175895" cy="182880"/>
            </a:xfrm>
            <a:custGeom>
              <a:avLst/>
              <a:gdLst/>
              <a:ahLst/>
              <a:cxnLst/>
              <a:rect l="l" t="t" r="r" b="b"/>
              <a:pathLst>
                <a:path w="175895" h="182880">
                  <a:moveTo>
                    <a:pt x="73189" y="0"/>
                  </a:moveTo>
                  <a:lnTo>
                    <a:pt x="0" y="182548"/>
                  </a:lnTo>
                  <a:lnTo>
                    <a:pt x="175315" y="168080"/>
                  </a:lnTo>
                  <a:lnTo>
                    <a:pt x="731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038235" y="3437188"/>
            <a:ext cx="6166219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Container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including</a:t>
            </a: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things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25757" y="3853358"/>
            <a:ext cx="5879284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that</a:t>
            </a:r>
            <a:r>
              <a:rPr sz="24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-8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use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J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400" spc="-860" dirty="0">
                <a:solidFill>
                  <a:srgbClr val="F2425D"/>
                </a:solidFill>
                <a:latin typeface="Arial"/>
                <a:cs typeface="Arial"/>
              </a:rPr>
              <a:t>v</a:t>
            </a:r>
            <a:r>
              <a:rPr sz="4800" b="1" spc="-3157" baseline="-20609" dirty="0">
                <a:solidFill>
                  <a:srgbClr val="444444"/>
                </a:solidFill>
                <a:latin typeface="Arial"/>
                <a:cs typeface="Arial"/>
              </a:rPr>
              <a:t>W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400" spc="-625" dirty="0">
                <a:solidFill>
                  <a:srgbClr val="F2425D"/>
                </a:solidFill>
                <a:latin typeface="Arial"/>
                <a:cs typeface="Arial"/>
              </a:rPr>
              <a:t>S</a:t>
            </a:r>
            <a:r>
              <a:rPr sz="4800" b="1" spc="-2182" baseline="-20609" dirty="0">
                <a:solidFill>
                  <a:srgbClr val="444444"/>
                </a:solidFill>
                <a:latin typeface="Arial"/>
                <a:cs typeface="Arial"/>
              </a:rPr>
              <a:t>E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c</a:t>
            </a:r>
            <a:r>
              <a:rPr sz="2400" spc="-640" dirty="0">
                <a:solidFill>
                  <a:srgbClr val="F2425D"/>
                </a:solidFill>
                <a:latin typeface="Arial"/>
                <a:cs typeface="Arial"/>
              </a:rPr>
              <a:t>r</a:t>
            </a:r>
            <a:r>
              <a:rPr sz="4800" b="1" spc="-2377" baseline="-20609" dirty="0">
                <a:solidFill>
                  <a:srgbClr val="444444"/>
                </a:solidFill>
                <a:latin typeface="Arial"/>
                <a:cs typeface="Arial"/>
              </a:rPr>
              <a:t>B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ip</a:t>
            </a:r>
            <a:r>
              <a:rPr sz="2400" spc="-315" dirty="0">
                <a:solidFill>
                  <a:srgbClr val="F2425D"/>
                </a:solidFill>
                <a:latin typeface="Arial"/>
                <a:cs typeface="Arial"/>
              </a:rPr>
              <a:t>t</a:t>
            </a:r>
            <a:r>
              <a:rPr sz="4800" b="1" spc="-52" baseline="-20609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4800" b="1" spc="-37" baseline="-20609" dirty="0">
                <a:solidFill>
                  <a:srgbClr val="444444"/>
                </a:solidFill>
                <a:latin typeface="Arial"/>
                <a:cs typeface="Arial"/>
              </a:rPr>
              <a:t>PIs</a:t>
            </a:r>
            <a:endParaRPr sz="4800" baseline="-20609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092204" y="4366759"/>
            <a:ext cx="406266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(in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2425D"/>
                </a:solidFill>
                <a:latin typeface="Arial"/>
                <a:cs typeface="Arial"/>
              </a:rPr>
              <a:t>this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case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browser)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271604" y="3624508"/>
            <a:ext cx="4707255" cy="6680834"/>
            <a:chOff x="11271604" y="3624508"/>
            <a:chExt cx="4707255" cy="6680834"/>
          </a:xfrm>
        </p:grpSpPr>
        <p:sp>
          <p:nvSpPr>
            <p:cNvPr id="53" name="object 53"/>
            <p:cNvSpPr/>
            <p:nvPr/>
          </p:nvSpPr>
          <p:spPr>
            <a:xfrm>
              <a:off x="11359508" y="9767794"/>
              <a:ext cx="810895" cy="516890"/>
            </a:xfrm>
            <a:custGeom>
              <a:avLst/>
              <a:gdLst/>
              <a:ahLst/>
              <a:cxnLst/>
              <a:rect l="l" t="t" r="r" b="b"/>
              <a:pathLst>
                <a:path w="810895" h="516890">
                  <a:moveTo>
                    <a:pt x="810877" y="516584"/>
                  </a:moveTo>
                  <a:lnTo>
                    <a:pt x="743029" y="511609"/>
                  </a:lnTo>
                  <a:lnTo>
                    <a:pt x="678132" y="504962"/>
                  </a:lnTo>
                  <a:lnTo>
                    <a:pt x="616186" y="496643"/>
                  </a:lnTo>
                  <a:lnTo>
                    <a:pt x="557192" y="486653"/>
                  </a:lnTo>
                  <a:lnTo>
                    <a:pt x="501150" y="474990"/>
                  </a:lnTo>
                  <a:lnTo>
                    <a:pt x="448058" y="461656"/>
                  </a:lnTo>
                  <a:lnTo>
                    <a:pt x="397919" y="446649"/>
                  </a:lnTo>
                  <a:lnTo>
                    <a:pt x="350731" y="429971"/>
                  </a:lnTo>
                  <a:lnTo>
                    <a:pt x="306494" y="411621"/>
                  </a:lnTo>
                  <a:lnTo>
                    <a:pt x="265209" y="391599"/>
                  </a:lnTo>
                  <a:lnTo>
                    <a:pt x="226875" y="369906"/>
                  </a:lnTo>
                  <a:lnTo>
                    <a:pt x="191492" y="346540"/>
                  </a:lnTo>
                  <a:lnTo>
                    <a:pt x="159062" y="321503"/>
                  </a:lnTo>
                  <a:lnTo>
                    <a:pt x="129582" y="294793"/>
                  </a:lnTo>
                  <a:lnTo>
                    <a:pt x="103054" y="266412"/>
                  </a:lnTo>
                  <a:lnTo>
                    <a:pt x="79478" y="236359"/>
                  </a:lnTo>
                  <a:lnTo>
                    <a:pt x="41179" y="171237"/>
                  </a:lnTo>
                  <a:lnTo>
                    <a:pt x="14686" y="99428"/>
                  </a:lnTo>
                  <a:lnTo>
                    <a:pt x="5867" y="61016"/>
                  </a:lnTo>
                  <a:lnTo>
                    <a:pt x="0" y="20932"/>
                  </a:lnTo>
                  <a:lnTo>
                    <a:pt x="69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71604" y="9612911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5" h="179070">
                  <a:moveTo>
                    <a:pt x="93756" y="0"/>
                  </a:moveTo>
                  <a:lnTo>
                    <a:pt x="0" y="172887"/>
                  </a:lnTo>
                  <a:lnTo>
                    <a:pt x="175816" y="178740"/>
                  </a:lnTo>
                  <a:lnTo>
                    <a:pt x="9375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98076" y="7069659"/>
              <a:ext cx="469265" cy="635"/>
            </a:xfrm>
            <a:custGeom>
              <a:avLst/>
              <a:gdLst/>
              <a:ahLst/>
              <a:cxnLst/>
              <a:rect l="l" t="t" r="r" b="b"/>
              <a:pathLst>
                <a:path w="469265" h="634">
                  <a:moveTo>
                    <a:pt x="468726" y="0"/>
                  </a:moveTo>
                  <a:lnTo>
                    <a:pt x="20941" y="295"/>
                  </a:lnTo>
                  <a:lnTo>
                    <a:pt x="0" y="3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443107" y="698199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848" y="0"/>
                  </a:moveTo>
                  <a:lnTo>
                    <a:pt x="0" y="88071"/>
                  </a:lnTo>
                  <a:lnTo>
                    <a:pt x="175963" y="175910"/>
                  </a:lnTo>
                  <a:lnTo>
                    <a:pt x="17584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634064" y="3645450"/>
              <a:ext cx="1323975" cy="183515"/>
            </a:xfrm>
            <a:custGeom>
              <a:avLst/>
              <a:gdLst/>
              <a:ahLst/>
              <a:cxnLst/>
              <a:rect l="l" t="t" r="r" b="b"/>
              <a:pathLst>
                <a:path w="1323975" h="183514">
                  <a:moveTo>
                    <a:pt x="1323804" y="28452"/>
                  </a:moveTo>
                  <a:lnTo>
                    <a:pt x="1269023" y="21327"/>
                  </a:lnTo>
                  <a:lnTo>
                    <a:pt x="1214609" y="15223"/>
                  </a:lnTo>
                  <a:lnTo>
                    <a:pt x="1160564" y="10138"/>
                  </a:lnTo>
                  <a:lnTo>
                    <a:pt x="1106886" y="6074"/>
                  </a:lnTo>
                  <a:lnTo>
                    <a:pt x="1053576" y="3029"/>
                  </a:lnTo>
                  <a:lnTo>
                    <a:pt x="1000634" y="1004"/>
                  </a:lnTo>
                  <a:lnTo>
                    <a:pt x="948060" y="0"/>
                  </a:lnTo>
                  <a:lnTo>
                    <a:pt x="895854" y="15"/>
                  </a:lnTo>
                  <a:lnTo>
                    <a:pt x="844016" y="1050"/>
                  </a:lnTo>
                  <a:lnTo>
                    <a:pt x="792546" y="3105"/>
                  </a:lnTo>
                  <a:lnTo>
                    <a:pt x="741443" y="6180"/>
                  </a:lnTo>
                  <a:lnTo>
                    <a:pt x="690708" y="10275"/>
                  </a:lnTo>
                  <a:lnTo>
                    <a:pt x="640341" y="15390"/>
                  </a:lnTo>
                  <a:lnTo>
                    <a:pt x="590342" y="21524"/>
                  </a:lnTo>
                  <a:lnTo>
                    <a:pt x="540711" y="28679"/>
                  </a:lnTo>
                  <a:lnTo>
                    <a:pt x="491448" y="36854"/>
                  </a:lnTo>
                  <a:lnTo>
                    <a:pt x="442553" y="46049"/>
                  </a:lnTo>
                  <a:lnTo>
                    <a:pt x="394025" y="56263"/>
                  </a:lnTo>
                  <a:lnTo>
                    <a:pt x="345866" y="67498"/>
                  </a:lnTo>
                  <a:lnTo>
                    <a:pt x="298074" y="79752"/>
                  </a:lnTo>
                  <a:lnTo>
                    <a:pt x="250650" y="93027"/>
                  </a:lnTo>
                  <a:lnTo>
                    <a:pt x="203594" y="107321"/>
                  </a:lnTo>
                  <a:lnTo>
                    <a:pt x="156906" y="122635"/>
                  </a:lnTo>
                  <a:lnTo>
                    <a:pt x="110586" y="138969"/>
                  </a:lnTo>
                  <a:lnTo>
                    <a:pt x="64633" y="156324"/>
                  </a:lnTo>
                  <a:lnTo>
                    <a:pt x="19049" y="174698"/>
                  </a:lnTo>
                  <a:lnTo>
                    <a:pt x="0" y="18351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493422" y="3740345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122708" y="0"/>
                  </a:moveTo>
                  <a:lnTo>
                    <a:pt x="0" y="153696"/>
                  </a:lnTo>
                  <a:lnTo>
                    <a:pt x="196580" y="159647"/>
                  </a:lnTo>
                  <a:lnTo>
                    <a:pt x="12270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2090879" y="10114225"/>
            <a:ext cx="7110164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Example: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Callback</a:t>
            </a:r>
            <a:r>
              <a:rPr sz="24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4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from</a:t>
            </a:r>
            <a:r>
              <a:rPr sz="24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F2425D"/>
                </a:solidFill>
                <a:latin typeface="Arial"/>
                <a:cs typeface="Arial"/>
              </a:rPr>
              <a:t>DOM</a:t>
            </a:r>
            <a:r>
              <a:rPr sz="24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event</a:t>
            </a:r>
            <a:r>
              <a:rPr sz="24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listener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154870" y="6852672"/>
            <a:ext cx="623881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Essential</a:t>
            </a:r>
            <a:r>
              <a:rPr sz="2400" spc="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for</a:t>
            </a:r>
            <a:r>
              <a:rPr sz="2400" spc="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non-blocking</a:t>
            </a:r>
            <a:r>
              <a:rPr sz="2400" spc="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concurrency</a:t>
            </a:r>
            <a:r>
              <a:rPr sz="2400" spc="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model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135451" y="8898126"/>
            <a:ext cx="972819" cy="386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onClick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49792" y="8656539"/>
            <a:ext cx="1344295" cy="87185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click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176629" y="3172839"/>
            <a:ext cx="403613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Functionalities</a:t>
            </a:r>
            <a:r>
              <a:rPr sz="2400" spc="204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provided</a:t>
            </a:r>
            <a:r>
              <a:rPr sz="2400" spc="2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176629" y="3528849"/>
            <a:ext cx="381735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engine,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accessible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176628" y="3884859"/>
            <a:ext cx="2250083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2400" spc="-72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object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855" y="2001295"/>
            <a:ext cx="15824835" cy="8657590"/>
            <a:chOff x="2139855" y="2001295"/>
            <a:chExt cx="15824835" cy="8657590"/>
          </a:xfrm>
        </p:grpSpPr>
        <p:sp>
          <p:nvSpPr>
            <p:cNvPr id="3" name="object 3"/>
            <p:cNvSpPr/>
            <p:nvPr/>
          </p:nvSpPr>
          <p:spPr>
            <a:xfrm>
              <a:off x="2139855" y="2001295"/>
              <a:ext cx="15824835" cy="8657590"/>
            </a:xfrm>
            <a:custGeom>
              <a:avLst/>
              <a:gdLst/>
              <a:ahLst/>
              <a:cxnLst/>
              <a:rect l="l" t="t" r="r" b="b"/>
              <a:pathLst>
                <a:path w="15824835" h="8657590">
                  <a:moveTo>
                    <a:pt x="15824387" y="0"/>
                  </a:moveTo>
                  <a:lnTo>
                    <a:pt x="0" y="0"/>
                  </a:lnTo>
                  <a:lnTo>
                    <a:pt x="0" y="8657472"/>
                  </a:lnTo>
                  <a:lnTo>
                    <a:pt x="15824387" y="8657472"/>
                  </a:lnTo>
                  <a:lnTo>
                    <a:pt x="15824387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138" y="7926959"/>
              <a:ext cx="1209837" cy="7411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77402" y="2457831"/>
            <a:ext cx="39979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75" dirty="0">
                <a:solidFill>
                  <a:srgbClr val="444444"/>
                </a:solidFill>
                <a:latin typeface="Arial"/>
                <a:cs typeface="Arial"/>
              </a:rPr>
              <a:t>RUNTIME </a:t>
            </a:r>
            <a:r>
              <a:rPr sz="3100" b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85" dirty="0">
                <a:solidFill>
                  <a:srgbClr val="444444"/>
                </a:solidFill>
                <a:latin typeface="Arial"/>
                <a:cs typeface="Arial"/>
              </a:rPr>
              <a:t>NODE.JS</a:t>
            </a:r>
            <a:endParaRPr sz="31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64699" y="2393810"/>
            <a:ext cx="6944359" cy="7625080"/>
            <a:chOff x="2764699" y="2393810"/>
            <a:chExt cx="6944359" cy="7625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232" y="2393810"/>
              <a:ext cx="636298" cy="6362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4699" y="3463806"/>
              <a:ext cx="6944359" cy="6555105"/>
            </a:xfrm>
            <a:custGeom>
              <a:avLst/>
              <a:gdLst/>
              <a:ahLst/>
              <a:cxnLst/>
              <a:rect l="l" t="t" r="r" b="b"/>
              <a:pathLst>
                <a:path w="6944359" h="6555105">
                  <a:moveTo>
                    <a:pt x="6944163" y="0"/>
                  </a:moveTo>
                  <a:lnTo>
                    <a:pt x="0" y="0"/>
                  </a:lnTo>
                  <a:lnTo>
                    <a:pt x="0" y="6554979"/>
                  </a:lnTo>
                  <a:lnTo>
                    <a:pt x="6944163" y="6554979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4829" y="3870600"/>
            <a:ext cx="14287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4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31728" y="3806578"/>
            <a:ext cx="13841094" cy="6195695"/>
            <a:chOff x="3431728" y="3806578"/>
            <a:chExt cx="13841094" cy="61956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7955" y="3806578"/>
              <a:ext cx="641341" cy="641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3638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6962" y="5379447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8996" y="5918478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3007" y="639137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3763" y="6901982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9128" y="7262414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60064" y="8043350"/>
              <a:ext cx="422275" cy="417195"/>
            </a:xfrm>
            <a:custGeom>
              <a:avLst/>
              <a:gdLst/>
              <a:ahLst/>
              <a:cxnLst/>
              <a:rect l="l" t="t" r="r" b="b"/>
              <a:pathLst>
                <a:path w="422275" h="417195">
                  <a:moveTo>
                    <a:pt x="422166" y="0"/>
                  </a:moveTo>
                  <a:lnTo>
                    <a:pt x="0" y="0"/>
                  </a:lnTo>
                  <a:lnTo>
                    <a:pt x="0" y="416926"/>
                  </a:lnTo>
                  <a:lnTo>
                    <a:pt x="422166" y="416926"/>
                  </a:lnTo>
                  <a:lnTo>
                    <a:pt x="422166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2513012" y="0"/>
                  </a:moveTo>
                  <a:lnTo>
                    <a:pt x="0" y="0"/>
                  </a:lnTo>
                  <a:lnTo>
                    <a:pt x="0" y="3968950"/>
                  </a:lnTo>
                  <a:lnTo>
                    <a:pt x="2513012" y="3968950"/>
                  </a:lnTo>
                  <a:lnTo>
                    <a:pt x="2513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6911" y="4940380"/>
              <a:ext cx="2513330" cy="3969385"/>
            </a:xfrm>
            <a:custGeom>
              <a:avLst/>
              <a:gdLst/>
              <a:ahLst/>
              <a:cxnLst/>
              <a:rect l="l" t="t" r="r" b="b"/>
              <a:pathLst>
                <a:path w="2513329" h="3969384">
                  <a:moveTo>
                    <a:pt x="0" y="0"/>
                  </a:moveTo>
                  <a:lnTo>
                    <a:pt x="2513012" y="0"/>
                  </a:lnTo>
                  <a:lnTo>
                    <a:pt x="2513012" y="3968950"/>
                  </a:lnTo>
                  <a:lnTo>
                    <a:pt x="0" y="396895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12179" y="6939413"/>
              <a:ext cx="2062480" cy="1731645"/>
            </a:xfrm>
            <a:custGeom>
              <a:avLst/>
              <a:gdLst/>
              <a:ahLst/>
              <a:cxnLst/>
              <a:rect l="l" t="t" r="r" b="b"/>
              <a:pathLst>
                <a:path w="2062479" h="1731645">
                  <a:moveTo>
                    <a:pt x="2062467" y="1396682"/>
                  </a:moveTo>
                  <a:lnTo>
                    <a:pt x="0" y="1396682"/>
                  </a:lnTo>
                  <a:lnTo>
                    <a:pt x="0" y="1731124"/>
                  </a:lnTo>
                  <a:lnTo>
                    <a:pt x="2062467" y="1731124"/>
                  </a:lnTo>
                  <a:lnTo>
                    <a:pt x="2062467" y="1396682"/>
                  </a:lnTo>
                  <a:close/>
                </a:path>
                <a:path w="2062479" h="1731645">
                  <a:moveTo>
                    <a:pt x="2062467" y="931113"/>
                  </a:moveTo>
                  <a:lnTo>
                    <a:pt x="0" y="931113"/>
                  </a:lnTo>
                  <a:lnTo>
                    <a:pt x="0" y="1265567"/>
                  </a:lnTo>
                  <a:lnTo>
                    <a:pt x="2062467" y="1265567"/>
                  </a:lnTo>
                  <a:lnTo>
                    <a:pt x="2062467" y="931113"/>
                  </a:lnTo>
                  <a:close/>
                </a:path>
                <a:path w="2062479" h="1731645">
                  <a:moveTo>
                    <a:pt x="2062467" y="465556"/>
                  </a:moveTo>
                  <a:lnTo>
                    <a:pt x="0" y="465556"/>
                  </a:lnTo>
                  <a:lnTo>
                    <a:pt x="0" y="800011"/>
                  </a:lnTo>
                  <a:lnTo>
                    <a:pt x="2062467" y="800011"/>
                  </a:lnTo>
                  <a:lnTo>
                    <a:pt x="2062467" y="465556"/>
                  </a:lnTo>
                  <a:close/>
                </a:path>
                <a:path w="2062479" h="1731645">
                  <a:moveTo>
                    <a:pt x="2062467" y="0"/>
                  </a:moveTo>
                  <a:lnTo>
                    <a:pt x="0" y="0"/>
                  </a:lnTo>
                  <a:lnTo>
                    <a:pt x="0" y="334441"/>
                  </a:lnTo>
                  <a:lnTo>
                    <a:pt x="2062467" y="334441"/>
                  </a:lnTo>
                  <a:lnTo>
                    <a:pt x="2062467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28557" y="7380089"/>
              <a:ext cx="6944359" cy="2622550"/>
            </a:xfrm>
            <a:custGeom>
              <a:avLst/>
              <a:gdLst/>
              <a:ahLst/>
              <a:cxnLst/>
              <a:rect l="l" t="t" r="r" b="b"/>
              <a:pathLst>
                <a:path w="6944359" h="2622550">
                  <a:moveTo>
                    <a:pt x="6944163" y="0"/>
                  </a:moveTo>
                  <a:lnTo>
                    <a:pt x="0" y="0"/>
                  </a:lnTo>
                  <a:lnTo>
                    <a:pt x="0" y="2622033"/>
                  </a:lnTo>
                  <a:lnTo>
                    <a:pt x="6944163" y="2622033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6256" y="9229107"/>
            <a:ext cx="8877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HEAP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77131" y="922910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0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6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2725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695575" algn="l"/>
                <a:tab pos="4758690" algn="l"/>
                <a:tab pos="7649845" algn="l"/>
              </a:tabLst>
            </a:pPr>
            <a:r>
              <a:rPr lang="en-US" dirty="0"/>
              <a:t>THE	 BIGGER PICTURE: JAVASCRIPT	RUNTIME</a:t>
            </a:r>
            <a:endParaRPr spc="-765" dirty="0"/>
          </a:p>
        </p:txBody>
      </p:sp>
      <p:sp>
        <p:nvSpPr>
          <p:cNvPr id="28" name="object 28"/>
          <p:cNvSpPr txBox="1"/>
          <p:nvPr/>
        </p:nvSpPr>
        <p:spPr>
          <a:xfrm>
            <a:off x="12558099" y="8656539"/>
            <a:ext cx="1651438" cy="689932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20"/>
              </a:spcBef>
            </a:pP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timer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166406" y="8656539"/>
            <a:ext cx="1651438" cy="689932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2020"/>
              </a:spcBef>
            </a:pP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29120" y="8529585"/>
            <a:ext cx="5949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49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260939" y="7383877"/>
            <a:ext cx="1455420" cy="1476375"/>
            <a:chOff x="9260939" y="7383877"/>
            <a:chExt cx="1455420" cy="1476375"/>
          </a:xfrm>
        </p:grpSpPr>
        <p:sp>
          <p:nvSpPr>
            <p:cNvPr id="32" name="object 32"/>
            <p:cNvSpPr/>
            <p:nvPr/>
          </p:nvSpPr>
          <p:spPr>
            <a:xfrm>
              <a:off x="9323804" y="7446742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90">
                  <a:moveTo>
                    <a:pt x="1134802" y="194396"/>
                  </a:moveTo>
                  <a:lnTo>
                    <a:pt x="1167201" y="229156"/>
                  </a:lnTo>
                  <a:lnTo>
                    <a:pt x="1196655" y="265588"/>
                  </a:lnTo>
                  <a:lnTo>
                    <a:pt x="1223164" y="303531"/>
                  </a:lnTo>
                  <a:lnTo>
                    <a:pt x="1246727" y="342827"/>
                  </a:lnTo>
                  <a:lnTo>
                    <a:pt x="1267345" y="383316"/>
                  </a:lnTo>
                  <a:lnTo>
                    <a:pt x="1285017" y="424840"/>
                  </a:lnTo>
                  <a:lnTo>
                    <a:pt x="1299744" y="467239"/>
                  </a:lnTo>
                  <a:lnTo>
                    <a:pt x="1311525" y="510354"/>
                  </a:lnTo>
                  <a:lnTo>
                    <a:pt x="1320362" y="554026"/>
                  </a:lnTo>
                  <a:lnTo>
                    <a:pt x="1326252" y="598096"/>
                  </a:lnTo>
                  <a:lnTo>
                    <a:pt x="1329198" y="642405"/>
                  </a:lnTo>
                  <a:lnTo>
                    <a:pt x="1329198" y="686793"/>
                  </a:lnTo>
                  <a:lnTo>
                    <a:pt x="1326252" y="731102"/>
                  </a:lnTo>
                  <a:lnTo>
                    <a:pt x="1320362" y="775171"/>
                  </a:lnTo>
                  <a:lnTo>
                    <a:pt x="1311525" y="818844"/>
                  </a:lnTo>
                  <a:lnTo>
                    <a:pt x="1299744" y="861959"/>
                  </a:lnTo>
                  <a:lnTo>
                    <a:pt x="1285017" y="904358"/>
                  </a:lnTo>
                  <a:lnTo>
                    <a:pt x="1267345" y="945881"/>
                  </a:lnTo>
                  <a:lnTo>
                    <a:pt x="1246727" y="986371"/>
                  </a:lnTo>
                  <a:lnTo>
                    <a:pt x="1223164" y="1025667"/>
                  </a:lnTo>
                  <a:lnTo>
                    <a:pt x="1196655" y="1063610"/>
                  </a:lnTo>
                  <a:lnTo>
                    <a:pt x="1167201" y="1100041"/>
                  </a:lnTo>
                  <a:lnTo>
                    <a:pt x="1134802" y="1134802"/>
                  </a:lnTo>
                  <a:lnTo>
                    <a:pt x="1100041" y="1167201"/>
                  </a:lnTo>
                  <a:lnTo>
                    <a:pt x="1063610" y="1196655"/>
                  </a:lnTo>
                  <a:lnTo>
                    <a:pt x="1025667" y="1223164"/>
                  </a:lnTo>
                  <a:lnTo>
                    <a:pt x="986371" y="1246727"/>
                  </a:lnTo>
                  <a:lnTo>
                    <a:pt x="945881" y="1267345"/>
                  </a:lnTo>
                  <a:lnTo>
                    <a:pt x="904358" y="1285018"/>
                  </a:lnTo>
                  <a:lnTo>
                    <a:pt x="861959" y="1299745"/>
                  </a:lnTo>
                  <a:lnTo>
                    <a:pt x="818843" y="1311526"/>
                  </a:lnTo>
                  <a:lnTo>
                    <a:pt x="775171" y="1320362"/>
                  </a:lnTo>
                  <a:lnTo>
                    <a:pt x="731101" y="1326253"/>
                  </a:lnTo>
                  <a:lnTo>
                    <a:pt x="686793" y="1329199"/>
                  </a:lnTo>
                  <a:lnTo>
                    <a:pt x="642405" y="1329199"/>
                  </a:lnTo>
                  <a:lnTo>
                    <a:pt x="598096" y="1326253"/>
                  </a:lnTo>
                  <a:lnTo>
                    <a:pt x="554026" y="1320362"/>
                  </a:lnTo>
                  <a:lnTo>
                    <a:pt x="510354" y="1311526"/>
                  </a:lnTo>
                  <a:lnTo>
                    <a:pt x="467239" y="1299745"/>
                  </a:lnTo>
                  <a:lnTo>
                    <a:pt x="424840" y="1285018"/>
                  </a:lnTo>
                  <a:lnTo>
                    <a:pt x="383316" y="1267345"/>
                  </a:lnTo>
                  <a:lnTo>
                    <a:pt x="342827" y="1246727"/>
                  </a:lnTo>
                  <a:lnTo>
                    <a:pt x="303531" y="1223164"/>
                  </a:lnTo>
                  <a:lnTo>
                    <a:pt x="265588" y="1196655"/>
                  </a:lnTo>
                  <a:lnTo>
                    <a:pt x="229156" y="1167201"/>
                  </a:lnTo>
                  <a:lnTo>
                    <a:pt x="194396" y="1134802"/>
                  </a:lnTo>
                  <a:lnTo>
                    <a:pt x="161996" y="1100041"/>
                  </a:lnTo>
                  <a:lnTo>
                    <a:pt x="132542" y="1063610"/>
                  </a:lnTo>
                  <a:lnTo>
                    <a:pt x="106034" y="1025667"/>
                  </a:lnTo>
                  <a:lnTo>
                    <a:pt x="82471" y="986371"/>
                  </a:lnTo>
                  <a:lnTo>
                    <a:pt x="61853" y="945881"/>
                  </a:lnTo>
                  <a:lnTo>
                    <a:pt x="44180" y="904358"/>
                  </a:lnTo>
                  <a:lnTo>
                    <a:pt x="29453" y="861959"/>
                  </a:lnTo>
                  <a:lnTo>
                    <a:pt x="17672" y="818844"/>
                  </a:lnTo>
                  <a:lnTo>
                    <a:pt x="8836" y="775171"/>
                  </a:lnTo>
                  <a:lnTo>
                    <a:pt x="2945" y="731102"/>
                  </a:lnTo>
                  <a:lnTo>
                    <a:pt x="0" y="686793"/>
                  </a:lnTo>
                  <a:lnTo>
                    <a:pt x="0" y="642405"/>
                  </a:lnTo>
                  <a:lnTo>
                    <a:pt x="2945" y="598096"/>
                  </a:lnTo>
                  <a:lnTo>
                    <a:pt x="8836" y="554026"/>
                  </a:lnTo>
                  <a:lnTo>
                    <a:pt x="17672" y="510354"/>
                  </a:lnTo>
                  <a:lnTo>
                    <a:pt x="29453" y="467239"/>
                  </a:lnTo>
                  <a:lnTo>
                    <a:pt x="44180" y="424840"/>
                  </a:lnTo>
                  <a:lnTo>
                    <a:pt x="61853" y="383316"/>
                  </a:lnTo>
                  <a:lnTo>
                    <a:pt x="82471" y="342827"/>
                  </a:lnTo>
                  <a:lnTo>
                    <a:pt x="106034" y="303531"/>
                  </a:lnTo>
                  <a:lnTo>
                    <a:pt x="132542" y="265588"/>
                  </a:lnTo>
                  <a:lnTo>
                    <a:pt x="161996" y="229156"/>
                  </a:lnTo>
                  <a:lnTo>
                    <a:pt x="194396" y="194396"/>
                  </a:lnTo>
                  <a:lnTo>
                    <a:pt x="229156" y="161996"/>
                  </a:lnTo>
                  <a:lnTo>
                    <a:pt x="265588" y="132542"/>
                  </a:lnTo>
                  <a:lnTo>
                    <a:pt x="303531" y="106034"/>
                  </a:lnTo>
                  <a:lnTo>
                    <a:pt x="342827" y="82471"/>
                  </a:lnTo>
                  <a:lnTo>
                    <a:pt x="383316" y="61853"/>
                  </a:lnTo>
                  <a:lnTo>
                    <a:pt x="424840" y="44180"/>
                  </a:lnTo>
                  <a:lnTo>
                    <a:pt x="467239" y="29453"/>
                  </a:lnTo>
                  <a:lnTo>
                    <a:pt x="510354" y="17672"/>
                  </a:lnTo>
                  <a:lnTo>
                    <a:pt x="554026" y="8836"/>
                  </a:lnTo>
                  <a:lnTo>
                    <a:pt x="598096" y="2945"/>
                  </a:lnTo>
                  <a:lnTo>
                    <a:pt x="642405" y="0"/>
                  </a:lnTo>
                  <a:lnTo>
                    <a:pt x="686793" y="0"/>
                  </a:lnTo>
                  <a:lnTo>
                    <a:pt x="731101" y="2945"/>
                  </a:lnTo>
                  <a:lnTo>
                    <a:pt x="775171" y="8836"/>
                  </a:lnTo>
                  <a:lnTo>
                    <a:pt x="818843" y="17672"/>
                  </a:lnTo>
                  <a:lnTo>
                    <a:pt x="861959" y="29453"/>
                  </a:lnTo>
                  <a:lnTo>
                    <a:pt x="904358" y="44180"/>
                  </a:lnTo>
                  <a:lnTo>
                    <a:pt x="945881" y="61853"/>
                  </a:lnTo>
                  <a:lnTo>
                    <a:pt x="986371" y="82471"/>
                  </a:lnTo>
                  <a:lnTo>
                    <a:pt x="1025667" y="106034"/>
                  </a:lnTo>
                  <a:lnTo>
                    <a:pt x="1063610" y="132542"/>
                  </a:lnTo>
                  <a:lnTo>
                    <a:pt x="1100041" y="161996"/>
                  </a:lnTo>
                  <a:lnTo>
                    <a:pt x="1134802" y="194396"/>
                  </a:lnTo>
                  <a:close/>
                </a:path>
              </a:pathLst>
            </a:custGeom>
            <a:ln w="125650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748" y="8577151"/>
              <a:ext cx="317007" cy="2827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13748" y="8577151"/>
              <a:ext cx="317500" cy="283210"/>
            </a:xfrm>
            <a:custGeom>
              <a:avLst/>
              <a:gdLst/>
              <a:ahLst/>
              <a:cxnLst/>
              <a:rect l="l" t="t" r="r" b="b"/>
              <a:pathLst>
                <a:path w="317500" h="283209">
                  <a:moveTo>
                    <a:pt x="286611" y="0"/>
                  </a:moveTo>
                  <a:lnTo>
                    <a:pt x="0" y="35191"/>
                  </a:lnTo>
                  <a:lnTo>
                    <a:pt x="30395" y="282748"/>
                  </a:lnTo>
                  <a:lnTo>
                    <a:pt x="317007" y="247556"/>
                  </a:lnTo>
                  <a:lnTo>
                    <a:pt x="286611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86116" y="8398358"/>
              <a:ext cx="368935" cy="379730"/>
            </a:xfrm>
            <a:custGeom>
              <a:avLst/>
              <a:gdLst/>
              <a:ahLst/>
              <a:cxnLst/>
              <a:rect l="l" t="t" r="r" b="b"/>
              <a:pathLst>
                <a:path w="368934" h="379729">
                  <a:moveTo>
                    <a:pt x="0" y="0"/>
                  </a:moveTo>
                  <a:lnTo>
                    <a:pt x="3250" y="379449"/>
                  </a:lnTo>
                  <a:lnTo>
                    <a:pt x="368898" y="277983"/>
                  </a:lnTo>
                  <a:lnTo>
                    <a:pt x="254577" y="19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25391" y="6811565"/>
            <a:ext cx="5659120" cy="1456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170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31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Arial"/>
              <a:cs typeface="Arial"/>
            </a:endParaRPr>
          </a:p>
          <a:p>
            <a:pPr marL="2303780">
              <a:lnSpc>
                <a:spcPct val="100000"/>
              </a:lnSpc>
            </a:pPr>
            <a:r>
              <a:rPr sz="3100" b="1" spc="-245" dirty="0">
                <a:solidFill>
                  <a:srgbClr val="444444"/>
                </a:solidFill>
                <a:latin typeface="Arial"/>
                <a:cs typeface="Arial"/>
              </a:rPr>
              <a:t>CALLBACK</a:t>
            </a:r>
            <a:r>
              <a:rPr sz="3100" b="1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60" dirty="0">
                <a:solidFill>
                  <a:srgbClr val="444444"/>
                </a:solidFill>
                <a:latin typeface="Arial"/>
                <a:cs typeface="Arial"/>
              </a:rPr>
              <a:t>QUEUE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28557" y="2381962"/>
            <a:ext cx="6944359" cy="4399280"/>
            <a:chOff x="10328557" y="2381962"/>
            <a:chExt cx="6944359" cy="4399280"/>
          </a:xfrm>
        </p:grpSpPr>
        <p:sp>
          <p:nvSpPr>
            <p:cNvPr id="38" name="object 38"/>
            <p:cNvSpPr/>
            <p:nvPr/>
          </p:nvSpPr>
          <p:spPr>
            <a:xfrm>
              <a:off x="10328557" y="3463805"/>
              <a:ext cx="6944359" cy="3317240"/>
            </a:xfrm>
            <a:custGeom>
              <a:avLst/>
              <a:gdLst/>
              <a:ahLst/>
              <a:cxnLst/>
              <a:rect l="l" t="t" r="r" b="b"/>
              <a:pathLst>
                <a:path w="6944359" h="3317240">
                  <a:moveTo>
                    <a:pt x="6944163" y="0"/>
                  </a:moveTo>
                  <a:lnTo>
                    <a:pt x="0" y="0"/>
                  </a:lnTo>
                  <a:lnTo>
                    <a:pt x="0" y="3316957"/>
                  </a:lnTo>
                  <a:lnTo>
                    <a:pt x="6944163" y="3316957"/>
                  </a:lnTo>
                  <a:lnTo>
                    <a:pt x="694416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198" y="2381962"/>
              <a:ext cx="1077203" cy="65988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173661" y="3919200"/>
              <a:ext cx="2912745" cy="928369"/>
            </a:xfrm>
            <a:custGeom>
              <a:avLst/>
              <a:gdLst/>
              <a:ahLst/>
              <a:cxnLst/>
              <a:rect l="l" t="t" r="r" b="b"/>
              <a:pathLst>
                <a:path w="2912744" h="928370">
                  <a:moveTo>
                    <a:pt x="2912630" y="60185"/>
                  </a:moveTo>
                  <a:lnTo>
                    <a:pt x="2894584" y="0"/>
                  </a:lnTo>
                  <a:lnTo>
                    <a:pt x="1456309" y="431380"/>
                  </a:lnTo>
                  <a:lnTo>
                    <a:pt x="18059" y="0"/>
                  </a:lnTo>
                  <a:lnTo>
                    <a:pt x="0" y="60185"/>
                  </a:lnTo>
                  <a:lnTo>
                    <a:pt x="1346949" y="464185"/>
                  </a:lnTo>
                  <a:lnTo>
                    <a:pt x="0" y="868172"/>
                  </a:lnTo>
                  <a:lnTo>
                    <a:pt x="18059" y="928357"/>
                  </a:lnTo>
                  <a:lnTo>
                    <a:pt x="1456309" y="496989"/>
                  </a:lnTo>
                  <a:lnTo>
                    <a:pt x="2894584" y="928357"/>
                  </a:lnTo>
                  <a:lnTo>
                    <a:pt x="2912630" y="868172"/>
                  </a:lnTo>
                  <a:lnTo>
                    <a:pt x="1565668" y="464185"/>
                  </a:lnTo>
                  <a:lnTo>
                    <a:pt x="2912630" y="60185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949792" y="8656539"/>
            <a:ext cx="1651438" cy="689932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56540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2020"/>
              </a:spcBef>
            </a:pP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click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28557" y="3463805"/>
            <a:ext cx="6944359" cy="33172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650">
              <a:latin typeface="Times New Roman"/>
              <a:cs typeface="Times New Roman"/>
            </a:endParaRPr>
          </a:p>
          <a:p>
            <a:pPr marL="2415540">
              <a:lnSpc>
                <a:spcPct val="100000"/>
              </a:lnSpc>
            </a:pPr>
            <a:r>
              <a:rPr sz="3100" b="1" spc="-240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0" dirty="0">
                <a:solidFill>
                  <a:srgbClr val="444444"/>
                </a:solidFill>
                <a:latin typeface="Arial"/>
                <a:cs typeface="Arial"/>
              </a:rPr>
              <a:t>APIs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Arial"/>
              <a:cs typeface="Arial"/>
            </a:endParaRPr>
          </a:p>
          <a:p>
            <a:pPr marL="2155190" marR="1974850" indent="-173355">
              <a:lnSpc>
                <a:spcPct val="121900"/>
              </a:lnSpc>
            </a:pPr>
            <a:r>
              <a:rPr sz="3100" b="1" spc="-155" dirty="0">
                <a:solidFill>
                  <a:srgbClr val="444444"/>
                </a:solidFill>
                <a:latin typeface="Arial"/>
                <a:cs typeface="Arial"/>
              </a:rPr>
              <a:t>C++</a:t>
            </a:r>
            <a:r>
              <a:rPr sz="31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105" dirty="0">
                <a:solidFill>
                  <a:srgbClr val="444444"/>
                </a:solidFill>
                <a:latin typeface="Arial"/>
                <a:cs typeface="Arial"/>
              </a:rPr>
              <a:t>BINDINGS</a:t>
            </a:r>
            <a:r>
              <a:rPr sz="31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95" dirty="0">
                <a:solidFill>
                  <a:srgbClr val="444444"/>
                </a:solidFill>
                <a:latin typeface="Arial"/>
                <a:cs typeface="Arial"/>
              </a:rPr>
              <a:t>&amp; </a:t>
            </a:r>
            <a:r>
              <a:rPr sz="3100" b="1" spc="-185" dirty="0">
                <a:solidFill>
                  <a:srgbClr val="444444"/>
                </a:solidFill>
                <a:latin typeface="Arial"/>
                <a:cs typeface="Arial"/>
              </a:rPr>
              <a:t>THREAD</a:t>
            </a:r>
            <a:r>
              <a:rPr sz="31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20" dirty="0">
                <a:solidFill>
                  <a:srgbClr val="444444"/>
                </a:solidFill>
                <a:latin typeface="Arial"/>
                <a:cs typeface="Arial"/>
              </a:rPr>
              <a:t>POOL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28250" y="2517449"/>
            <a:ext cx="9753600" cy="626088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1002665">
              <a:lnSpc>
                <a:spcPts val="5280"/>
              </a:lnSpc>
              <a:spcBef>
                <a:spcPts val="180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EXECUTION CONTEXTS AND THE CALL STACK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0479" y="529427"/>
            <a:ext cx="5310505" cy="9759950"/>
            <a:chOff x="5790479" y="529427"/>
            <a:chExt cx="5310505" cy="9759950"/>
          </a:xfrm>
        </p:grpSpPr>
        <p:sp>
          <p:nvSpPr>
            <p:cNvPr id="3" name="object 3"/>
            <p:cNvSpPr/>
            <p:nvPr/>
          </p:nvSpPr>
          <p:spPr>
            <a:xfrm>
              <a:off x="5806355" y="3447561"/>
              <a:ext cx="5278755" cy="6826250"/>
            </a:xfrm>
            <a:custGeom>
              <a:avLst/>
              <a:gdLst/>
              <a:ahLst/>
              <a:cxnLst/>
              <a:rect l="l" t="t" r="r" b="b"/>
              <a:pathLst>
                <a:path w="5278755" h="6826250">
                  <a:moveTo>
                    <a:pt x="0" y="0"/>
                  </a:moveTo>
                  <a:lnTo>
                    <a:pt x="5278404" y="0"/>
                  </a:lnTo>
                  <a:lnTo>
                    <a:pt x="5278404" y="6825733"/>
                  </a:lnTo>
                  <a:lnTo>
                    <a:pt x="0" y="682573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06354" y="545302"/>
              <a:ext cx="5278755" cy="2677160"/>
            </a:xfrm>
            <a:custGeom>
              <a:avLst/>
              <a:gdLst/>
              <a:ahLst/>
              <a:cxnLst/>
              <a:rect l="l" t="t" r="r" b="b"/>
              <a:pathLst>
                <a:path w="5278755" h="2677160">
                  <a:moveTo>
                    <a:pt x="0" y="0"/>
                  </a:moveTo>
                  <a:lnTo>
                    <a:pt x="5278404" y="0"/>
                  </a:lnTo>
                  <a:lnTo>
                    <a:pt x="5278404" y="2676706"/>
                  </a:lnTo>
                  <a:lnTo>
                    <a:pt x="0" y="2676706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AAAAA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45557" y="906855"/>
              <a:ext cx="0" cy="587375"/>
            </a:xfrm>
            <a:custGeom>
              <a:avLst/>
              <a:gdLst/>
              <a:ahLst/>
              <a:cxnLst/>
              <a:rect l="l" t="t" r="r" b="b"/>
              <a:pathLst>
                <a:path h="587375">
                  <a:moveTo>
                    <a:pt x="0" y="0"/>
                  </a:moveTo>
                  <a:lnTo>
                    <a:pt x="0" y="545009"/>
                  </a:lnTo>
                  <a:lnTo>
                    <a:pt x="0" y="586893"/>
                  </a:lnTo>
                </a:path>
              </a:pathLst>
            </a:custGeom>
            <a:ln w="8376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2211" y="145186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3213" y="1877153"/>
              <a:ext cx="4544695" cy="984250"/>
            </a:xfrm>
            <a:custGeom>
              <a:avLst/>
              <a:gdLst/>
              <a:ahLst/>
              <a:cxnLst/>
              <a:rect l="l" t="t" r="r" b="b"/>
              <a:pathLst>
                <a:path w="4544695" h="984250">
                  <a:moveTo>
                    <a:pt x="4544688" y="0"/>
                  </a:moveTo>
                  <a:lnTo>
                    <a:pt x="0" y="0"/>
                  </a:lnTo>
                  <a:lnTo>
                    <a:pt x="0" y="983631"/>
                  </a:lnTo>
                  <a:lnTo>
                    <a:pt x="4544688" y="983631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25371" y="5274108"/>
            <a:ext cx="430887" cy="2554447"/>
          </a:xfrm>
          <a:prstGeom prst="rect">
            <a:avLst/>
          </a:prstGeom>
        </p:spPr>
        <p:txBody>
          <a:bodyPr vert="vert270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800" b="1" spc="-145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9669" y="2166749"/>
            <a:ext cx="17322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Compilation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331093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2100" algn="l"/>
                <a:tab pos="2169795" algn="l"/>
                <a:tab pos="2962910" algn="l"/>
                <a:tab pos="5511165" algn="l"/>
              </a:tabLst>
            </a:pPr>
            <a:r>
              <a:rPr dirty="0"/>
              <a:t>WHAT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AN</a:t>
            </a:r>
            <a:r>
              <a:rPr lang="en-US" dirty="0"/>
              <a:t> </a:t>
            </a:r>
            <a:r>
              <a:rPr dirty="0"/>
              <a:t>EXECUTION	</a:t>
            </a:r>
            <a:r>
              <a:rPr lang="en-US" dirty="0"/>
              <a:t> </a:t>
            </a:r>
            <a:r>
              <a:rPr dirty="0"/>
              <a:t>CONTEXT?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173211" y="2948883"/>
            <a:ext cx="4544695" cy="2252345"/>
            <a:chOff x="6173211" y="2948883"/>
            <a:chExt cx="4544695" cy="2252345"/>
          </a:xfrm>
        </p:grpSpPr>
        <p:sp>
          <p:nvSpPr>
            <p:cNvPr id="13" name="object 13"/>
            <p:cNvSpPr/>
            <p:nvPr/>
          </p:nvSpPr>
          <p:spPr>
            <a:xfrm>
              <a:off x="8445556" y="2990793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210" y="338299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3211" y="3839694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39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55531" y="4076935"/>
            <a:ext cx="3980179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marR="5080" indent="-83820">
              <a:lnSpc>
                <a:spcPct val="1094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Creation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444444"/>
                </a:solidFill>
                <a:latin typeface="Arial"/>
                <a:cs typeface="Arial"/>
              </a:rPr>
              <a:t>execution </a:t>
            </a:r>
            <a:r>
              <a:rPr sz="2450" b="1" spc="-50" dirty="0">
                <a:solidFill>
                  <a:srgbClr val="444444"/>
                </a:solidFill>
                <a:latin typeface="Arial"/>
                <a:cs typeface="Arial"/>
              </a:rPr>
              <a:t>context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(for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top-level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code)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3211" y="6179820"/>
            <a:ext cx="4544695" cy="136144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83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Arial"/>
                <a:cs typeface="Arial"/>
              </a:rPr>
              <a:t>top-</a:t>
            </a:r>
            <a:r>
              <a:rPr sz="2450" b="1" spc="-55" dirty="0">
                <a:solidFill>
                  <a:srgbClr val="444444"/>
                </a:solidFill>
                <a:latin typeface="Arial"/>
                <a:cs typeface="Arial"/>
              </a:rPr>
              <a:t>level</a:t>
            </a:r>
            <a:r>
              <a:rPr sz="2450" b="1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(inside</a:t>
            </a:r>
            <a:r>
              <a:rPr sz="2450" spc="1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spc="1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EC)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73211" y="2235706"/>
            <a:ext cx="5110480" cy="7646034"/>
            <a:chOff x="6173211" y="2235706"/>
            <a:chExt cx="5110480" cy="7646034"/>
          </a:xfrm>
        </p:grpSpPr>
        <p:sp>
          <p:nvSpPr>
            <p:cNvPr id="19" name="object 19"/>
            <p:cNvSpPr/>
            <p:nvPr/>
          </p:nvSpPr>
          <p:spPr>
            <a:xfrm>
              <a:off x="8445556" y="5330919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39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82210" y="5723119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017" y="2235706"/>
              <a:ext cx="2258111" cy="14067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969" y="2455299"/>
              <a:ext cx="1504049" cy="6528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73211" y="8519945"/>
              <a:ext cx="4544695" cy="1361440"/>
            </a:xfrm>
            <a:custGeom>
              <a:avLst/>
              <a:gdLst/>
              <a:ahLst/>
              <a:cxnLst/>
              <a:rect l="l" t="t" r="r" b="b"/>
              <a:pathLst>
                <a:path w="4544695" h="1361440">
                  <a:moveTo>
                    <a:pt x="4544688" y="0"/>
                  </a:moveTo>
                  <a:lnTo>
                    <a:pt x="0" y="0"/>
                  </a:lnTo>
                  <a:lnTo>
                    <a:pt x="0" y="1361215"/>
                  </a:lnTo>
                  <a:lnTo>
                    <a:pt x="4544688" y="1361215"/>
                  </a:lnTo>
                  <a:lnTo>
                    <a:pt x="4544688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0197" y="8757187"/>
            <a:ext cx="381063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marR="5080" indent="-431165">
              <a:lnSpc>
                <a:spcPct val="1094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waiting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5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444444"/>
                </a:solidFill>
                <a:latin typeface="Arial"/>
                <a:cs typeface="Arial"/>
              </a:rPr>
              <a:t>callbacks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9261" y="1887887"/>
            <a:ext cx="18266429" cy="8765553"/>
            <a:chOff x="769261" y="1887887"/>
            <a:chExt cx="18266429" cy="8765553"/>
          </a:xfrm>
        </p:grpSpPr>
        <p:sp>
          <p:nvSpPr>
            <p:cNvPr id="26" name="object 26"/>
            <p:cNvSpPr/>
            <p:nvPr/>
          </p:nvSpPr>
          <p:spPr>
            <a:xfrm>
              <a:off x="8445556" y="7671044"/>
              <a:ext cx="0" cy="434340"/>
            </a:xfrm>
            <a:custGeom>
              <a:avLst/>
              <a:gdLst/>
              <a:ahLst/>
              <a:cxnLst/>
              <a:rect l="l" t="t" r="r" b="b"/>
              <a:pathLst>
                <a:path h="434340">
                  <a:moveTo>
                    <a:pt x="0" y="0"/>
                  </a:moveTo>
                  <a:lnTo>
                    <a:pt x="0" y="392200"/>
                  </a:lnTo>
                  <a:lnTo>
                    <a:pt x="0" y="434083"/>
                  </a:lnTo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210" y="806324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94398" y="9826671"/>
              <a:ext cx="932815" cy="826769"/>
            </a:xfrm>
            <a:custGeom>
              <a:avLst/>
              <a:gdLst/>
              <a:ahLst/>
              <a:cxnLst/>
              <a:rect l="l" t="t" r="r" b="b"/>
              <a:pathLst>
                <a:path w="932815" h="826770">
                  <a:moveTo>
                    <a:pt x="0" y="826598"/>
                  </a:moveTo>
                  <a:lnTo>
                    <a:pt x="57956" y="822614"/>
                  </a:lnTo>
                  <a:lnTo>
                    <a:pt x="114059" y="817053"/>
                  </a:lnTo>
                  <a:lnTo>
                    <a:pt x="168308" y="809914"/>
                  </a:lnTo>
                  <a:lnTo>
                    <a:pt x="220704" y="801199"/>
                  </a:lnTo>
                  <a:lnTo>
                    <a:pt x="271247" y="790906"/>
                  </a:lnTo>
                  <a:lnTo>
                    <a:pt x="319936" y="779035"/>
                  </a:lnTo>
                  <a:lnTo>
                    <a:pt x="366771" y="765587"/>
                  </a:lnTo>
                  <a:lnTo>
                    <a:pt x="411754" y="750562"/>
                  </a:lnTo>
                  <a:lnTo>
                    <a:pt x="454882" y="733960"/>
                  </a:lnTo>
                  <a:lnTo>
                    <a:pt x="496157" y="715780"/>
                  </a:lnTo>
                  <a:lnTo>
                    <a:pt x="535579" y="696023"/>
                  </a:lnTo>
                  <a:lnTo>
                    <a:pt x="573147" y="674688"/>
                  </a:lnTo>
                  <a:lnTo>
                    <a:pt x="608862" y="651776"/>
                  </a:lnTo>
                  <a:lnTo>
                    <a:pt x="642724" y="627287"/>
                  </a:lnTo>
                  <a:lnTo>
                    <a:pt x="674731" y="601220"/>
                  </a:lnTo>
                  <a:lnTo>
                    <a:pt x="704886" y="573577"/>
                  </a:lnTo>
                  <a:lnTo>
                    <a:pt x="733187" y="544355"/>
                  </a:lnTo>
                  <a:lnTo>
                    <a:pt x="759634" y="513557"/>
                  </a:lnTo>
                  <a:lnTo>
                    <a:pt x="784228" y="481181"/>
                  </a:lnTo>
                  <a:lnTo>
                    <a:pt x="806969" y="447228"/>
                  </a:lnTo>
                  <a:lnTo>
                    <a:pt x="827856" y="411697"/>
                  </a:lnTo>
                  <a:lnTo>
                    <a:pt x="846890" y="374589"/>
                  </a:lnTo>
                  <a:lnTo>
                    <a:pt x="864070" y="335904"/>
                  </a:lnTo>
                  <a:lnTo>
                    <a:pt x="879396" y="295641"/>
                  </a:lnTo>
                  <a:lnTo>
                    <a:pt x="892870" y="253801"/>
                  </a:lnTo>
                  <a:lnTo>
                    <a:pt x="904489" y="210384"/>
                  </a:lnTo>
                  <a:lnTo>
                    <a:pt x="914256" y="165389"/>
                  </a:lnTo>
                  <a:lnTo>
                    <a:pt x="922169" y="118817"/>
                  </a:lnTo>
                  <a:lnTo>
                    <a:pt x="928228" y="70668"/>
                  </a:lnTo>
                  <a:lnTo>
                    <a:pt x="932434" y="20941"/>
                  </a:lnTo>
                  <a:lnTo>
                    <a:pt x="93251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38877" y="967170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8652" y="0"/>
                  </a:moveTo>
                  <a:lnTo>
                    <a:pt x="0" y="175560"/>
                  </a:lnTo>
                  <a:lnTo>
                    <a:pt x="175909" y="176258"/>
                  </a:lnTo>
                  <a:lnTo>
                    <a:pt x="886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1007" y="5123324"/>
              <a:ext cx="626745" cy="509270"/>
            </a:xfrm>
            <a:custGeom>
              <a:avLst/>
              <a:gdLst/>
              <a:ahLst/>
              <a:cxnLst/>
              <a:rect l="l" t="t" r="r" b="b"/>
              <a:pathLst>
                <a:path w="626745" h="509270">
                  <a:moveTo>
                    <a:pt x="626731" y="509128"/>
                  </a:moveTo>
                  <a:lnTo>
                    <a:pt x="566968" y="502725"/>
                  </a:lnTo>
                  <a:lnTo>
                    <a:pt x="510149" y="493884"/>
                  </a:lnTo>
                  <a:lnTo>
                    <a:pt x="456274" y="482605"/>
                  </a:lnTo>
                  <a:lnTo>
                    <a:pt x="405341" y="468889"/>
                  </a:lnTo>
                  <a:lnTo>
                    <a:pt x="357352" y="452735"/>
                  </a:lnTo>
                  <a:lnTo>
                    <a:pt x="312306" y="434143"/>
                  </a:lnTo>
                  <a:lnTo>
                    <a:pt x="270203" y="413114"/>
                  </a:lnTo>
                  <a:lnTo>
                    <a:pt x="231044" y="389647"/>
                  </a:lnTo>
                  <a:lnTo>
                    <a:pt x="194828" y="363742"/>
                  </a:lnTo>
                  <a:lnTo>
                    <a:pt x="161556" y="335399"/>
                  </a:lnTo>
                  <a:lnTo>
                    <a:pt x="131226" y="304619"/>
                  </a:lnTo>
                  <a:lnTo>
                    <a:pt x="103840" y="271401"/>
                  </a:lnTo>
                  <a:lnTo>
                    <a:pt x="79397" y="235746"/>
                  </a:lnTo>
                  <a:lnTo>
                    <a:pt x="57898" y="197652"/>
                  </a:lnTo>
                  <a:lnTo>
                    <a:pt x="39342" y="157121"/>
                  </a:lnTo>
                  <a:lnTo>
                    <a:pt x="23729" y="114153"/>
                  </a:lnTo>
                  <a:lnTo>
                    <a:pt x="11060" y="68746"/>
                  </a:lnTo>
                  <a:lnTo>
                    <a:pt x="1333" y="209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54564" y="496866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5" h="181610">
                  <a:moveTo>
                    <a:pt x="76572" y="0"/>
                  </a:moveTo>
                  <a:lnTo>
                    <a:pt x="0" y="181155"/>
                  </a:lnTo>
                  <a:lnTo>
                    <a:pt x="175553" y="169951"/>
                  </a:lnTo>
                  <a:lnTo>
                    <a:pt x="765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4463" y="9398758"/>
              <a:ext cx="648970" cy="648970"/>
            </a:xfrm>
            <a:custGeom>
              <a:avLst/>
              <a:gdLst/>
              <a:ahLst/>
              <a:cxnLst/>
              <a:rect l="l" t="t" r="r" b="b"/>
              <a:pathLst>
                <a:path w="648970" h="648970">
                  <a:moveTo>
                    <a:pt x="554198" y="94433"/>
                  </a:moveTo>
                  <a:lnTo>
                    <a:pt x="585676" y="130896"/>
                  </a:lnTo>
                  <a:lnTo>
                    <a:pt x="610858" y="170559"/>
                  </a:lnTo>
                  <a:lnTo>
                    <a:pt x="629745" y="212712"/>
                  </a:lnTo>
                  <a:lnTo>
                    <a:pt x="642336" y="256642"/>
                  </a:lnTo>
                  <a:lnTo>
                    <a:pt x="648632" y="301639"/>
                  </a:lnTo>
                  <a:lnTo>
                    <a:pt x="648632" y="346992"/>
                  </a:lnTo>
                  <a:lnTo>
                    <a:pt x="642336" y="391989"/>
                  </a:lnTo>
                  <a:lnTo>
                    <a:pt x="629745" y="435920"/>
                  </a:lnTo>
                  <a:lnTo>
                    <a:pt x="610858" y="478072"/>
                  </a:lnTo>
                  <a:lnTo>
                    <a:pt x="585676" y="517735"/>
                  </a:lnTo>
                  <a:lnTo>
                    <a:pt x="554198" y="554198"/>
                  </a:lnTo>
                  <a:lnTo>
                    <a:pt x="517735" y="585676"/>
                  </a:lnTo>
                  <a:lnTo>
                    <a:pt x="478072" y="610858"/>
                  </a:lnTo>
                  <a:lnTo>
                    <a:pt x="435920" y="629745"/>
                  </a:lnTo>
                  <a:lnTo>
                    <a:pt x="391989" y="642336"/>
                  </a:lnTo>
                  <a:lnTo>
                    <a:pt x="346992" y="648632"/>
                  </a:lnTo>
                  <a:lnTo>
                    <a:pt x="301639" y="648632"/>
                  </a:lnTo>
                  <a:lnTo>
                    <a:pt x="256642" y="642336"/>
                  </a:lnTo>
                  <a:lnTo>
                    <a:pt x="212712" y="629745"/>
                  </a:lnTo>
                  <a:lnTo>
                    <a:pt x="170559" y="610858"/>
                  </a:lnTo>
                  <a:lnTo>
                    <a:pt x="130896" y="585676"/>
                  </a:lnTo>
                  <a:lnTo>
                    <a:pt x="94433" y="554198"/>
                  </a:lnTo>
                  <a:lnTo>
                    <a:pt x="62955" y="517735"/>
                  </a:lnTo>
                  <a:lnTo>
                    <a:pt x="37773" y="478072"/>
                  </a:lnTo>
                  <a:lnTo>
                    <a:pt x="18886" y="435920"/>
                  </a:lnTo>
                  <a:lnTo>
                    <a:pt x="6295" y="391989"/>
                  </a:lnTo>
                  <a:lnTo>
                    <a:pt x="0" y="346992"/>
                  </a:lnTo>
                  <a:lnTo>
                    <a:pt x="0" y="301639"/>
                  </a:lnTo>
                  <a:lnTo>
                    <a:pt x="6295" y="256642"/>
                  </a:lnTo>
                  <a:lnTo>
                    <a:pt x="18886" y="212712"/>
                  </a:lnTo>
                  <a:lnTo>
                    <a:pt x="37773" y="170559"/>
                  </a:lnTo>
                  <a:lnTo>
                    <a:pt x="62955" y="130896"/>
                  </a:lnTo>
                  <a:lnTo>
                    <a:pt x="94433" y="94433"/>
                  </a:lnTo>
                  <a:lnTo>
                    <a:pt x="130896" y="62955"/>
                  </a:lnTo>
                  <a:lnTo>
                    <a:pt x="170559" y="37773"/>
                  </a:lnTo>
                  <a:lnTo>
                    <a:pt x="212712" y="18886"/>
                  </a:lnTo>
                  <a:lnTo>
                    <a:pt x="256642" y="6295"/>
                  </a:lnTo>
                  <a:lnTo>
                    <a:pt x="301639" y="0"/>
                  </a:lnTo>
                  <a:lnTo>
                    <a:pt x="346992" y="0"/>
                  </a:lnTo>
                  <a:lnTo>
                    <a:pt x="391989" y="6295"/>
                  </a:lnTo>
                  <a:lnTo>
                    <a:pt x="435920" y="18886"/>
                  </a:lnTo>
                  <a:lnTo>
                    <a:pt x="478072" y="37773"/>
                  </a:lnTo>
                  <a:lnTo>
                    <a:pt x="517735" y="62955"/>
                  </a:lnTo>
                  <a:lnTo>
                    <a:pt x="554198" y="94433"/>
                  </a:lnTo>
                  <a:close/>
                </a:path>
              </a:pathLst>
            </a:custGeom>
            <a:ln w="8376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171" y="9950808"/>
              <a:ext cx="154984" cy="1382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171" y="9863397"/>
              <a:ext cx="313514" cy="2256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261" y="3388850"/>
              <a:ext cx="3496561" cy="47985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472" y="2870608"/>
              <a:ext cx="251301" cy="2513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6939" y="3457266"/>
              <a:ext cx="3079750" cy="398780"/>
            </a:xfrm>
            <a:custGeom>
              <a:avLst/>
              <a:gdLst/>
              <a:ahLst/>
              <a:cxnLst/>
              <a:rect l="l" t="t" r="r" b="b"/>
              <a:pathLst>
                <a:path w="3079750" h="398779">
                  <a:moveTo>
                    <a:pt x="0" y="0"/>
                  </a:moveTo>
                  <a:lnTo>
                    <a:pt x="3079622" y="0"/>
                  </a:lnTo>
                  <a:lnTo>
                    <a:pt x="3079622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6939" y="4127631"/>
              <a:ext cx="2602230" cy="398780"/>
            </a:xfrm>
            <a:custGeom>
              <a:avLst/>
              <a:gdLst/>
              <a:ahLst/>
              <a:cxnLst/>
              <a:rect l="l" t="t" r="r" b="b"/>
              <a:pathLst>
                <a:path w="2602229" h="398779">
                  <a:moveTo>
                    <a:pt x="0" y="0"/>
                  </a:moveTo>
                  <a:lnTo>
                    <a:pt x="2601913" y="0"/>
                  </a:lnTo>
                  <a:lnTo>
                    <a:pt x="260191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2333" y="6508122"/>
              <a:ext cx="2469515" cy="398780"/>
            </a:xfrm>
            <a:custGeom>
              <a:avLst/>
              <a:gdLst/>
              <a:ahLst/>
              <a:cxnLst/>
              <a:rect l="l" t="t" r="r" b="b"/>
              <a:pathLst>
                <a:path w="2469515" h="398779">
                  <a:moveTo>
                    <a:pt x="0" y="0"/>
                  </a:moveTo>
                  <a:lnTo>
                    <a:pt x="2469273" y="0"/>
                  </a:lnTo>
                  <a:lnTo>
                    <a:pt x="2469273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84681" y="7798747"/>
              <a:ext cx="193040" cy="862330"/>
            </a:xfrm>
            <a:custGeom>
              <a:avLst/>
              <a:gdLst/>
              <a:ahLst/>
              <a:cxnLst/>
              <a:rect l="l" t="t" r="r" b="b"/>
              <a:pathLst>
                <a:path w="193039" h="862329">
                  <a:moveTo>
                    <a:pt x="192502" y="861777"/>
                  </a:moveTo>
                  <a:lnTo>
                    <a:pt x="159923" y="828373"/>
                  </a:lnTo>
                  <a:lnTo>
                    <a:pt x="130360" y="793751"/>
                  </a:lnTo>
                  <a:lnTo>
                    <a:pt x="103812" y="757911"/>
                  </a:lnTo>
                  <a:lnTo>
                    <a:pt x="80281" y="720855"/>
                  </a:lnTo>
                  <a:lnTo>
                    <a:pt x="59765" y="682582"/>
                  </a:lnTo>
                  <a:lnTo>
                    <a:pt x="42265" y="643091"/>
                  </a:lnTo>
                  <a:lnTo>
                    <a:pt x="27780" y="602384"/>
                  </a:lnTo>
                  <a:lnTo>
                    <a:pt x="16311" y="560459"/>
                  </a:lnTo>
                  <a:lnTo>
                    <a:pt x="7858" y="517317"/>
                  </a:lnTo>
                  <a:lnTo>
                    <a:pt x="2421" y="472958"/>
                  </a:lnTo>
                  <a:lnTo>
                    <a:pt x="0" y="427382"/>
                  </a:lnTo>
                  <a:lnTo>
                    <a:pt x="594" y="380589"/>
                  </a:lnTo>
                  <a:lnTo>
                    <a:pt x="4203" y="332579"/>
                  </a:lnTo>
                  <a:lnTo>
                    <a:pt x="10829" y="283351"/>
                  </a:lnTo>
                  <a:lnTo>
                    <a:pt x="20470" y="232907"/>
                  </a:lnTo>
                  <a:lnTo>
                    <a:pt x="33127" y="181245"/>
                  </a:lnTo>
                  <a:lnTo>
                    <a:pt x="48800" y="128366"/>
                  </a:lnTo>
                  <a:lnTo>
                    <a:pt x="67488" y="74271"/>
                  </a:lnTo>
                  <a:lnTo>
                    <a:pt x="89193" y="18958"/>
                  </a:lnTo>
                  <a:lnTo>
                    <a:pt x="9820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94453" y="7658778"/>
              <a:ext cx="159385" cy="196850"/>
            </a:xfrm>
            <a:custGeom>
              <a:avLst/>
              <a:gdLst/>
              <a:ahLst/>
              <a:cxnLst/>
              <a:rect l="l" t="t" r="r" b="b"/>
              <a:pathLst>
                <a:path w="159385" h="196850">
                  <a:moveTo>
                    <a:pt x="154943" y="0"/>
                  </a:moveTo>
                  <a:lnTo>
                    <a:pt x="0" y="121132"/>
                  </a:lnTo>
                  <a:lnTo>
                    <a:pt x="158883" y="196634"/>
                  </a:lnTo>
                  <a:lnTo>
                    <a:pt x="15494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8076" y="2952734"/>
              <a:ext cx="4779010" cy="840105"/>
            </a:xfrm>
            <a:custGeom>
              <a:avLst/>
              <a:gdLst/>
              <a:ahLst/>
              <a:cxnLst/>
              <a:rect l="l" t="t" r="r" b="b"/>
              <a:pathLst>
                <a:path w="4779009" h="840104">
                  <a:moveTo>
                    <a:pt x="4778740" y="839520"/>
                  </a:moveTo>
                  <a:lnTo>
                    <a:pt x="4714644" y="800457"/>
                  </a:lnTo>
                  <a:lnTo>
                    <a:pt x="4649172" y="762324"/>
                  </a:lnTo>
                  <a:lnTo>
                    <a:pt x="4615920" y="743607"/>
                  </a:lnTo>
                  <a:lnTo>
                    <a:pt x="4582325" y="725122"/>
                  </a:lnTo>
                  <a:lnTo>
                    <a:pt x="4548386" y="706870"/>
                  </a:lnTo>
                  <a:lnTo>
                    <a:pt x="4514103" y="688851"/>
                  </a:lnTo>
                  <a:lnTo>
                    <a:pt x="4479476" y="671064"/>
                  </a:lnTo>
                  <a:lnTo>
                    <a:pt x="4444506" y="653510"/>
                  </a:lnTo>
                  <a:lnTo>
                    <a:pt x="4409192" y="636188"/>
                  </a:lnTo>
                  <a:lnTo>
                    <a:pt x="4373534" y="619099"/>
                  </a:lnTo>
                  <a:lnTo>
                    <a:pt x="4337532" y="602243"/>
                  </a:lnTo>
                  <a:lnTo>
                    <a:pt x="4301186" y="585620"/>
                  </a:lnTo>
                  <a:lnTo>
                    <a:pt x="4264497" y="569229"/>
                  </a:lnTo>
                  <a:lnTo>
                    <a:pt x="4227464" y="553071"/>
                  </a:lnTo>
                  <a:lnTo>
                    <a:pt x="4190087" y="537145"/>
                  </a:lnTo>
                  <a:lnTo>
                    <a:pt x="4152367" y="521452"/>
                  </a:lnTo>
                  <a:lnTo>
                    <a:pt x="4114302" y="505992"/>
                  </a:lnTo>
                  <a:lnTo>
                    <a:pt x="4075894" y="490764"/>
                  </a:lnTo>
                  <a:lnTo>
                    <a:pt x="4037143" y="475769"/>
                  </a:lnTo>
                  <a:lnTo>
                    <a:pt x="3998047" y="461007"/>
                  </a:lnTo>
                  <a:lnTo>
                    <a:pt x="3958608" y="446477"/>
                  </a:lnTo>
                  <a:lnTo>
                    <a:pt x="3918824" y="432180"/>
                  </a:lnTo>
                  <a:lnTo>
                    <a:pt x="3878697" y="418116"/>
                  </a:lnTo>
                  <a:lnTo>
                    <a:pt x="3838227" y="404284"/>
                  </a:lnTo>
                  <a:lnTo>
                    <a:pt x="3797412" y="390685"/>
                  </a:lnTo>
                  <a:lnTo>
                    <a:pt x="3756254" y="377319"/>
                  </a:lnTo>
                  <a:lnTo>
                    <a:pt x="3714752" y="364185"/>
                  </a:lnTo>
                  <a:lnTo>
                    <a:pt x="3672906" y="351284"/>
                  </a:lnTo>
                  <a:lnTo>
                    <a:pt x="3630717" y="338615"/>
                  </a:lnTo>
                  <a:lnTo>
                    <a:pt x="3588183" y="326179"/>
                  </a:lnTo>
                  <a:lnTo>
                    <a:pt x="3545306" y="313976"/>
                  </a:lnTo>
                  <a:lnTo>
                    <a:pt x="3502086" y="302006"/>
                  </a:lnTo>
                  <a:lnTo>
                    <a:pt x="3458521" y="290268"/>
                  </a:lnTo>
                  <a:lnTo>
                    <a:pt x="3414613" y="278762"/>
                  </a:lnTo>
                  <a:lnTo>
                    <a:pt x="3370360" y="267490"/>
                  </a:lnTo>
                  <a:lnTo>
                    <a:pt x="3325764" y="256450"/>
                  </a:lnTo>
                  <a:lnTo>
                    <a:pt x="3280825" y="245642"/>
                  </a:lnTo>
                  <a:lnTo>
                    <a:pt x="3235541" y="235068"/>
                  </a:lnTo>
                  <a:lnTo>
                    <a:pt x="3189914" y="224726"/>
                  </a:lnTo>
                  <a:lnTo>
                    <a:pt x="3143943" y="214616"/>
                  </a:lnTo>
                  <a:lnTo>
                    <a:pt x="3097628" y="204740"/>
                  </a:lnTo>
                  <a:lnTo>
                    <a:pt x="3050970" y="195096"/>
                  </a:lnTo>
                  <a:lnTo>
                    <a:pt x="3003968" y="185684"/>
                  </a:lnTo>
                  <a:lnTo>
                    <a:pt x="2956622" y="176505"/>
                  </a:lnTo>
                  <a:lnTo>
                    <a:pt x="2908932" y="167559"/>
                  </a:lnTo>
                  <a:lnTo>
                    <a:pt x="2860898" y="158846"/>
                  </a:lnTo>
                  <a:lnTo>
                    <a:pt x="2812521" y="150365"/>
                  </a:lnTo>
                  <a:lnTo>
                    <a:pt x="2763800" y="142117"/>
                  </a:lnTo>
                  <a:lnTo>
                    <a:pt x="2714735" y="134101"/>
                  </a:lnTo>
                  <a:lnTo>
                    <a:pt x="2665326" y="126319"/>
                  </a:lnTo>
                  <a:lnTo>
                    <a:pt x="2615574" y="118768"/>
                  </a:lnTo>
                  <a:lnTo>
                    <a:pt x="2565478" y="111451"/>
                  </a:lnTo>
                  <a:lnTo>
                    <a:pt x="2515038" y="104366"/>
                  </a:lnTo>
                  <a:lnTo>
                    <a:pt x="2464254" y="97513"/>
                  </a:lnTo>
                  <a:lnTo>
                    <a:pt x="2413126" y="90894"/>
                  </a:lnTo>
                  <a:lnTo>
                    <a:pt x="2361655" y="84507"/>
                  </a:lnTo>
                  <a:lnTo>
                    <a:pt x="2309840" y="78353"/>
                  </a:lnTo>
                  <a:lnTo>
                    <a:pt x="2257681" y="72431"/>
                  </a:lnTo>
                  <a:lnTo>
                    <a:pt x="2205179" y="66742"/>
                  </a:lnTo>
                  <a:lnTo>
                    <a:pt x="2152333" y="61285"/>
                  </a:lnTo>
                  <a:lnTo>
                    <a:pt x="2099142" y="56062"/>
                  </a:lnTo>
                  <a:lnTo>
                    <a:pt x="2045609" y="51071"/>
                  </a:lnTo>
                  <a:lnTo>
                    <a:pt x="1991731" y="46312"/>
                  </a:lnTo>
                  <a:lnTo>
                    <a:pt x="1937510" y="41786"/>
                  </a:lnTo>
                  <a:lnTo>
                    <a:pt x="1882944" y="37493"/>
                  </a:lnTo>
                  <a:lnTo>
                    <a:pt x="1828035" y="33433"/>
                  </a:lnTo>
                  <a:lnTo>
                    <a:pt x="1772783" y="29605"/>
                  </a:lnTo>
                  <a:lnTo>
                    <a:pt x="1717186" y="26010"/>
                  </a:lnTo>
                  <a:lnTo>
                    <a:pt x="1661246" y="22647"/>
                  </a:lnTo>
                  <a:lnTo>
                    <a:pt x="1604962" y="19517"/>
                  </a:lnTo>
                  <a:lnTo>
                    <a:pt x="1548334" y="16620"/>
                  </a:lnTo>
                  <a:lnTo>
                    <a:pt x="1491363" y="13955"/>
                  </a:lnTo>
                  <a:lnTo>
                    <a:pt x="1434047" y="11523"/>
                  </a:lnTo>
                  <a:lnTo>
                    <a:pt x="1376388" y="9324"/>
                  </a:lnTo>
                  <a:lnTo>
                    <a:pt x="1318386" y="7357"/>
                  </a:lnTo>
                  <a:lnTo>
                    <a:pt x="1260039" y="5623"/>
                  </a:lnTo>
                  <a:lnTo>
                    <a:pt x="1201349" y="4122"/>
                  </a:lnTo>
                  <a:lnTo>
                    <a:pt x="1142314" y="2853"/>
                  </a:lnTo>
                  <a:lnTo>
                    <a:pt x="1082937" y="1817"/>
                  </a:lnTo>
                  <a:lnTo>
                    <a:pt x="1023215" y="1014"/>
                  </a:lnTo>
                  <a:lnTo>
                    <a:pt x="963149" y="443"/>
                  </a:lnTo>
                  <a:lnTo>
                    <a:pt x="902740" y="105"/>
                  </a:lnTo>
                  <a:lnTo>
                    <a:pt x="841987" y="0"/>
                  </a:lnTo>
                  <a:lnTo>
                    <a:pt x="780890" y="127"/>
                  </a:lnTo>
                  <a:lnTo>
                    <a:pt x="719450" y="487"/>
                  </a:lnTo>
                  <a:lnTo>
                    <a:pt x="657666" y="1079"/>
                  </a:lnTo>
                  <a:lnTo>
                    <a:pt x="595538" y="1904"/>
                  </a:lnTo>
                  <a:lnTo>
                    <a:pt x="533066" y="2962"/>
                  </a:lnTo>
                  <a:lnTo>
                    <a:pt x="470250" y="4252"/>
                  </a:lnTo>
                  <a:lnTo>
                    <a:pt x="407091" y="5775"/>
                  </a:lnTo>
                  <a:lnTo>
                    <a:pt x="343588" y="7531"/>
                  </a:lnTo>
                  <a:lnTo>
                    <a:pt x="279741" y="9519"/>
                  </a:lnTo>
                  <a:lnTo>
                    <a:pt x="215550" y="11740"/>
                  </a:lnTo>
                  <a:lnTo>
                    <a:pt x="151016" y="14194"/>
                  </a:lnTo>
                  <a:lnTo>
                    <a:pt x="86138" y="16880"/>
                  </a:lnTo>
                  <a:lnTo>
                    <a:pt x="20916" y="19799"/>
                  </a:lnTo>
                  <a:lnTo>
                    <a:pt x="0" y="208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3307" y="2884692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39" h="175894">
                  <a:moveTo>
                    <a:pt x="171220" y="0"/>
                  </a:moveTo>
                  <a:lnTo>
                    <a:pt x="0" y="96767"/>
                  </a:lnTo>
                  <a:lnTo>
                    <a:pt x="180147" y="175684"/>
                  </a:lnTo>
                  <a:lnTo>
                    <a:pt x="17122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215156" y="1887887"/>
              <a:ext cx="6820534" cy="4644390"/>
            </a:xfrm>
            <a:custGeom>
              <a:avLst/>
              <a:gdLst/>
              <a:ahLst/>
              <a:cxnLst/>
              <a:rect l="l" t="t" r="r" b="b"/>
              <a:pathLst>
                <a:path w="6820534" h="4644390">
                  <a:moveTo>
                    <a:pt x="6819924" y="0"/>
                  </a:moveTo>
                  <a:lnTo>
                    <a:pt x="0" y="0"/>
                  </a:lnTo>
                  <a:lnTo>
                    <a:pt x="0" y="4643991"/>
                  </a:lnTo>
                  <a:lnTo>
                    <a:pt x="6819924" y="4643991"/>
                  </a:lnTo>
                  <a:lnTo>
                    <a:pt x="68199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1935" y="2115218"/>
              <a:ext cx="4286357" cy="97521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499169" y="10454789"/>
            <a:ext cx="4546613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Example:</a:t>
            </a:r>
            <a:r>
              <a:rPr sz="2400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click</a:t>
            </a:r>
            <a:r>
              <a:rPr sz="24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event</a:t>
            </a:r>
            <a:r>
              <a:rPr sz="24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callback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53957" y="5274108"/>
            <a:ext cx="135890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b="1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inside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</a:t>
            </a: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0773" y="2825033"/>
            <a:ext cx="279527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Human-readable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code:</a:t>
            </a:r>
            <a:endParaRPr sz="21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76424" y="8442875"/>
            <a:ext cx="3169248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400" spc="1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body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only</a:t>
            </a:r>
            <a:r>
              <a:rPr sz="2400" spc="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executed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when</a:t>
            </a:r>
            <a:r>
              <a:rPr sz="24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called!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579497" y="2262882"/>
            <a:ext cx="5120823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24050" algn="l"/>
              </a:tabLst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EXECUTION</a:t>
            </a:r>
            <a:r>
              <a:rPr lang="en-US" sz="37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CONTEXT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279134" y="5358638"/>
            <a:ext cx="5403850" cy="2430780"/>
            <a:chOff x="12279134" y="5358638"/>
            <a:chExt cx="5403850" cy="243078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9134" y="7527389"/>
              <a:ext cx="261772" cy="2617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3567534" y="5358638"/>
              <a:ext cx="4115435" cy="977265"/>
            </a:xfrm>
            <a:custGeom>
              <a:avLst/>
              <a:gdLst/>
              <a:ahLst/>
              <a:cxnLst/>
              <a:rect l="l" t="t" r="r" b="b"/>
              <a:pathLst>
                <a:path w="4115434" h="977264">
                  <a:moveTo>
                    <a:pt x="4115168" y="0"/>
                  </a:moveTo>
                  <a:lnTo>
                    <a:pt x="0" y="0"/>
                  </a:lnTo>
                  <a:lnTo>
                    <a:pt x="0" y="976820"/>
                  </a:lnTo>
                  <a:lnTo>
                    <a:pt x="4115168" y="976820"/>
                  </a:lnTo>
                  <a:lnTo>
                    <a:pt x="4115168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2937" y="5599615"/>
              <a:ext cx="523544" cy="5235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8565" y="5513885"/>
              <a:ext cx="680607" cy="6806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5850" y="5599615"/>
              <a:ext cx="523544" cy="5235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1108" y="5599615"/>
              <a:ext cx="523544" cy="52354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2775434" y="7362726"/>
            <a:ext cx="558546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600"/>
              </a:lnSpc>
              <a:spcBef>
                <a:spcPts val="10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Exactly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u="sng" spc="-10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one</a:t>
            </a:r>
            <a:r>
              <a:rPr sz="2300" b="1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 context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(EC):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Default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context,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not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inside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(top-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level).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567534" y="5358638"/>
            <a:ext cx="4115435" cy="977265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2094864">
              <a:lnSpc>
                <a:spcPct val="100000"/>
              </a:lnSpc>
              <a:spcBef>
                <a:spcPts val="2600"/>
              </a:spcBef>
              <a:tabLst>
                <a:tab pos="3024505" algn="l"/>
              </a:tabLst>
            </a:pP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+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+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2274055" y="5147236"/>
            <a:ext cx="3687445" cy="4425315"/>
            <a:chOff x="12274055" y="5147236"/>
            <a:chExt cx="3687445" cy="4425315"/>
          </a:xfrm>
        </p:grpSpPr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4055" y="9310500"/>
              <a:ext cx="261772" cy="26177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157816" y="6497915"/>
              <a:ext cx="877569" cy="271780"/>
            </a:xfrm>
            <a:custGeom>
              <a:avLst/>
              <a:gdLst/>
              <a:ahLst/>
              <a:cxnLst/>
              <a:rect l="l" t="t" r="r" b="b"/>
              <a:pathLst>
                <a:path w="877569" h="271779">
                  <a:moveTo>
                    <a:pt x="877209" y="266807"/>
                  </a:moveTo>
                  <a:lnTo>
                    <a:pt x="808342" y="269821"/>
                  </a:lnTo>
                  <a:lnTo>
                    <a:pt x="742141" y="271219"/>
                  </a:lnTo>
                  <a:lnTo>
                    <a:pt x="678603" y="271002"/>
                  </a:lnTo>
                  <a:lnTo>
                    <a:pt x="617731" y="269168"/>
                  </a:lnTo>
                  <a:lnTo>
                    <a:pt x="559523" y="265718"/>
                  </a:lnTo>
                  <a:lnTo>
                    <a:pt x="503980" y="260652"/>
                  </a:lnTo>
                  <a:lnTo>
                    <a:pt x="451101" y="253971"/>
                  </a:lnTo>
                  <a:lnTo>
                    <a:pt x="400888" y="245673"/>
                  </a:lnTo>
                  <a:lnTo>
                    <a:pt x="353339" y="235759"/>
                  </a:lnTo>
                  <a:lnTo>
                    <a:pt x="308454" y="224230"/>
                  </a:lnTo>
                  <a:lnTo>
                    <a:pt x="266234" y="211084"/>
                  </a:lnTo>
                  <a:lnTo>
                    <a:pt x="226679" y="196323"/>
                  </a:lnTo>
                  <a:lnTo>
                    <a:pt x="189789" y="179945"/>
                  </a:lnTo>
                  <a:lnTo>
                    <a:pt x="155563" y="161952"/>
                  </a:lnTo>
                  <a:lnTo>
                    <a:pt x="95106" y="121117"/>
                  </a:lnTo>
                  <a:lnTo>
                    <a:pt x="45308" y="73818"/>
                  </a:lnTo>
                  <a:lnTo>
                    <a:pt x="6168" y="200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079906" y="6349792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32355" y="0"/>
                  </a:moveTo>
                  <a:lnTo>
                    <a:pt x="0" y="193994"/>
                  </a:lnTo>
                  <a:lnTo>
                    <a:pt x="168141" y="142282"/>
                  </a:lnTo>
                  <a:lnTo>
                    <a:pt x="323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267498" y="5168191"/>
              <a:ext cx="673100" cy="285115"/>
            </a:xfrm>
            <a:custGeom>
              <a:avLst/>
              <a:gdLst/>
              <a:ahLst/>
              <a:cxnLst/>
              <a:rect l="l" t="t" r="r" b="b"/>
              <a:pathLst>
                <a:path w="673100" h="285114">
                  <a:moveTo>
                    <a:pt x="672597" y="0"/>
                  </a:moveTo>
                  <a:lnTo>
                    <a:pt x="619013" y="1213"/>
                  </a:lnTo>
                  <a:lnTo>
                    <a:pt x="566802" y="4810"/>
                  </a:lnTo>
                  <a:lnTo>
                    <a:pt x="515963" y="10790"/>
                  </a:lnTo>
                  <a:lnTo>
                    <a:pt x="466496" y="19155"/>
                  </a:lnTo>
                  <a:lnTo>
                    <a:pt x="418402" y="29902"/>
                  </a:lnTo>
                  <a:lnTo>
                    <a:pt x="371680" y="43033"/>
                  </a:lnTo>
                  <a:lnTo>
                    <a:pt x="326330" y="58548"/>
                  </a:lnTo>
                  <a:lnTo>
                    <a:pt x="282353" y="76446"/>
                  </a:lnTo>
                  <a:lnTo>
                    <a:pt x="239748" y="96728"/>
                  </a:lnTo>
                  <a:lnTo>
                    <a:pt x="198515" y="119393"/>
                  </a:lnTo>
                  <a:lnTo>
                    <a:pt x="158654" y="144442"/>
                  </a:lnTo>
                  <a:lnTo>
                    <a:pt x="120166" y="171874"/>
                  </a:lnTo>
                  <a:lnTo>
                    <a:pt x="83050" y="201690"/>
                  </a:lnTo>
                  <a:lnTo>
                    <a:pt x="47307" y="233889"/>
                  </a:lnTo>
                  <a:lnTo>
                    <a:pt x="12936" y="268472"/>
                  </a:lnTo>
                  <a:lnTo>
                    <a:pt x="0" y="2849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171852" y="5382392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39">
                  <a:moveTo>
                    <a:pt x="39370" y="0"/>
                  </a:moveTo>
                  <a:lnTo>
                    <a:pt x="0" y="192694"/>
                  </a:lnTo>
                  <a:lnTo>
                    <a:pt x="177774" y="108571"/>
                  </a:lnTo>
                  <a:lnTo>
                    <a:pt x="393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5204030" y="6607249"/>
            <a:ext cx="383166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Pizza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“execution</a:t>
            </a:r>
            <a:r>
              <a:rPr sz="24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context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”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643187" y="3324069"/>
            <a:ext cx="5953760" cy="2018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piece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JavaScript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executed.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Stores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necessary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information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executed.</a:t>
            </a:r>
            <a:endParaRPr sz="2450" dirty="0">
              <a:latin typeface="Arial"/>
              <a:cs typeface="Arial"/>
            </a:endParaRPr>
          </a:p>
          <a:p>
            <a:pPr marL="3459479">
              <a:lnSpc>
                <a:spcPct val="100000"/>
              </a:lnSpc>
              <a:spcBef>
                <a:spcPts val="1535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“JavaScript</a:t>
            </a:r>
            <a:r>
              <a:rPr sz="2150" spc="2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code"</a:t>
            </a:r>
            <a:endParaRPr sz="2150" dirty="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5460293" y="10137261"/>
            <a:ext cx="758825" cy="516255"/>
            <a:chOff x="15460293" y="10137261"/>
            <a:chExt cx="758825" cy="516255"/>
          </a:xfrm>
        </p:grpSpPr>
        <p:sp>
          <p:nvSpPr>
            <p:cNvPr id="69" name="object 69"/>
            <p:cNvSpPr/>
            <p:nvPr/>
          </p:nvSpPr>
          <p:spPr>
            <a:xfrm>
              <a:off x="15481235" y="10281485"/>
              <a:ext cx="663575" cy="351155"/>
            </a:xfrm>
            <a:custGeom>
              <a:avLst/>
              <a:gdLst/>
              <a:ahLst/>
              <a:cxnLst/>
              <a:rect l="l" t="t" r="r" b="b"/>
              <a:pathLst>
                <a:path w="663575" h="351154">
                  <a:moveTo>
                    <a:pt x="0" y="350723"/>
                  </a:moveTo>
                  <a:lnTo>
                    <a:pt x="58476" y="349536"/>
                  </a:lnTo>
                  <a:lnTo>
                    <a:pt x="114617" y="345747"/>
                  </a:lnTo>
                  <a:lnTo>
                    <a:pt x="168422" y="339357"/>
                  </a:lnTo>
                  <a:lnTo>
                    <a:pt x="219893" y="330365"/>
                  </a:lnTo>
                  <a:lnTo>
                    <a:pt x="269028" y="318771"/>
                  </a:lnTo>
                  <a:lnTo>
                    <a:pt x="315828" y="304576"/>
                  </a:lnTo>
                  <a:lnTo>
                    <a:pt x="360293" y="287779"/>
                  </a:lnTo>
                  <a:lnTo>
                    <a:pt x="402423" y="268380"/>
                  </a:lnTo>
                  <a:lnTo>
                    <a:pt x="442217" y="246380"/>
                  </a:lnTo>
                  <a:lnTo>
                    <a:pt x="479676" y="221778"/>
                  </a:lnTo>
                  <a:lnTo>
                    <a:pt x="514800" y="194574"/>
                  </a:lnTo>
                  <a:lnTo>
                    <a:pt x="547589" y="164769"/>
                  </a:lnTo>
                  <a:lnTo>
                    <a:pt x="578043" y="132362"/>
                  </a:lnTo>
                  <a:lnTo>
                    <a:pt x="606161" y="97354"/>
                  </a:lnTo>
                  <a:lnTo>
                    <a:pt x="631944" y="59744"/>
                  </a:lnTo>
                  <a:lnTo>
                    <a:pt x="655392" y="19532"/>
                  </a:lnTo>
                  <a:lnTo>
                    <a:pt x="663071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054788" y="10137261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30" h="196215">
                  <a:moveTo>
                    <a:pt x="146225" y="0"/>
                  </a:moveTo>
                  <a:lnTo>
                    <a:pt x="0" y="131533"/>
                  </a:lnTo>
                  <a:lnTo>
                    <a:pt x="163712" y="195895"/>
                  </a:lnTo>
                  <a:lnTo>
                    <a:pt x="14622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432710" y="9145839"/>
            <a:ext cx="7590155" cy="1698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0010" marR="5080">
              <a:lnSpc>
                <a:spcPct val="132600"/>
              </a:lnSpc>
              <a:spcBef>
                <a:spcPts val="100"/>
              </a:spcBef>
            </a:pP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One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u="sng" spc="-70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per</a:t>
            </a:r>
            <a:r>
              <a:rPr sz="2300" b="1" u="sng" spc="-3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 </a:t>
            </a:r>
            <a:r>
              <a:rPr sz="2300" b="1" u="sng" spc="-50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</a:rPr>
              <a:t>function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each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call,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created.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together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make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call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stack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911" y="3022966"/>
            <a:ext cx="4101866" cy="57751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300870" y="7589446"/>
            <a:ext cx="3763010" cy="2204085"/>
            <a:chOff x="13300870" y="7589446"/>
            <a:chExt cx="3763010" cy="2204085"/>
          </a:xfrm>
        </p:grpSpPr>
        <p:sp>
          <p:nvSpPr>
            <p:cNvPr id="4" name="object 4"/>
            <p:cNvSpPr/>
            <p:nvPr/>
          </p:nvSpPr>
          <p:spPr>
            <a:xfrm>
              <a:off x="13353257" y="8188095"/>
              <a:ext cx="3658235" cy="1552575"/>
            </a:xfrm>
            <a:custGeom>
              <a:avLst/>
              <a:gdLst/>
              <a:ahLst/>
              <a:cxnLst/>
              <a:rect l="l" t="t" r="r" b="b"/>
              <a:pathLst>
                <a:path w="3658234" h="1552575">
                  <a:moveTo>
                    <a:pt x="0" y="1552543"/>
                  </a:moveTo>
                  <a:lnTo>
                    <a:pt x="3658194" y="1552543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52543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53257" y="7641833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53257" y="7641834"/>
            <a:ext cx="3658235" cy="54673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5778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455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10528" y="7186092"/>
            <a:ext cx="2651760" cy="709295"/>
            <a:chOff x="10510528" y="7186092"/>
            <a:chExt cx="2651760" cy="709295"/>
          </a:xfrm>
        </p:grpSpPr>
        <p:sp>
          <p:nvSpPr>
            <p:cNvPr id="8" name="object 8"/>
            <p:cNvSpPr/>
            <p:nvPr/>
          </p:nvSpPr>
          <p:spPr>
            <a:xfrm>
              <a:off x="10692800" y="7283859"/>
              <a:ext cx="2442845" cy="585470"/>
            </a:xfrm>
            <a:custGeom>
              <a:avLst/>
              <a:gdLst/>
              <a:ahLst/>
              <a:cxnLst/>
              <a:rect l="l" t="t" r="r" b="b"/>
              <a:pathLst>
                <a:path w="2442844" h="585470">
                  <a:moveTo>
                    <a:pt x="2442731" y="585214"/>
                  </a:moveTo>
                  <a:lnTo>
                    <a:pt x="25485" y="6109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10528" y="7186092"/>
              <a:ext cx="233045" cy="208279"/>
            </a:xfrm>
            <a:custGeom>
              <a:avLst/>
              <a:gdLst/>
              <a:ahLst/>
              <a:cxnLst/>
              <a:rect l="l" t="t" r="r" b="b"/>
              <a:pathLst>
                <a:path w="233045" h="208279">
                  <a:moveTo>
                    <a:pt x="232610" y="0"/>
                  </a:moveTo>
                  <a:lnTo>
                    <a:pt x="0" y="54103"/>
                  </a:lnTo>
                  <a:lnTo>
                    <a:pt x="182842" y="207728"/>
                  </a:lnTo>
                  <a:lnTo>
                    <a:pt x="2326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3300870" y="4808687"/>
            <a:ext cx="3763010" cy="2204085"/>
            <a:chOff x="13300870" y="4808687"/>
            <a:chExt cx="3763010" cy="2204085"/>
          </a:xfrm>
        </p:grpSpPr>
        <p:sp>
          <p:nvSpPr>
            <p:cNvPr id="11" name="object 11"/>
            <p:cNvSpPr/>
            <p:nvPr/>
          </p:nvSpPr>
          <p:spPr>
            <a:xfrm>
              <a:off x="13353257" y="5407335"/>
              <a:ext cx="3658235" cy="1552575"/>
            </a:xfrm>
            <a:custGeom>
              <a:avLst/>
              <a:gdLst/>
              <a:ahLst/>
              <a:cxnLst/>
              <a:rect l="l" t="t" r="r" b="b"/>
              <a:pathLst>
                <a:path w="3658234" h="1552575">
                  <a:moveTo>
                    <a:pt x="0" y="1552543"/>
                  </a:moveTo>
                  <a:lnTo>
                    <a:pt x="3658194" y="1552543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52543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53257" y="4861074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09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353257" y="4861074"/>
            <a:ext cx="3658235" cy="54673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57785" rIns="0" bIns="0" rtlCol="0">
            <a:spAutoFit/>
          </a:bodyPr>
          <a:lstStyle/>
          <a:p>
            <a:pPr marL="1169035">
              <a:lnSpc>
                <a:spcPct val="100000"/>
              </a:lnSpc>
              <a:spcBef>
                <a:spcPts val="455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300870" y="2027929"/>
            <a:ext cx="3763010" cy="2204085"/>
            <a:chOff x="13300870" y="2027929"/>
            <a:chExt cx="3763010" cy="2204085"/>
          </a:xfrm>
        </p:grpSpPr>
        <p:sp>
          <p:nvSpPr>
            <p:cNvPr id="15" name="object 15"/>
            <p:cNvSpPr/>
            <p:nvPr/>
          </p:nvSpPr>
          <p:spPr>
            <a:xfrm>
              <a:off x="13353249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3658197" y="0"/>
                  </a:moveTo>
                  <a:lnTo>
                    <a:pt x="0" y="0"/>
                  </a:lnTo>
                  <a:lnTo>
                    <a:pt x="0" y="546265"/>
                  </a:lnTo>
                  <a:lnTo>
                    <a:pt x="0" y="2098814"/>
                  </a:lnTo>
                  <a:lnTo>
                    <a:pt x="3658197" y="2098814"/>
                  </a:lnTo>
                  <a:lnTo>
                    <a:pt x="3658197" y="54626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53257" y="2080316"/>
              <a:ext cx="3658235" cy="2099310"/>
            </a:xfrm>
            <a:custGeom>
              <a:avLst/>
              <a:gdLst/>
              <a:ahLst/>
              <a:cxnLst/>
              <a:rect l="l" t="t" r="r" b="b"/>
              <a:pathLst>
                <a:path w="3658234" h="2099310">
                  <a:moveTo>
                    <a:pt x="0" y="0"/>
                  </a:moveTo>
                  <a:lnTo>
                    <a:pt x="3658194" y="0"/>
                  </a:lnTo>
                  <a:lnTo>
                    <a:pt x="3658194" y="2098804"/>
                  </a:lnTo>
                  <a:lnTo>
                    <a:pt x="0" y="2098804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82324" y="203281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60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875658" y="4572612"/>
            <a:ext cx="2346325" cy="716280"/>
            <a:chOff x="10875658" y="4572612"/>
            <a:chExt cx="2346325" cy="716280"/>
          </a:xfrm>
        </p:grpSpPr>
        <p:sp>
          <p:nvSpPr>
            <p:cNvPr id="19" name="object 19"/>
            <p:cNvSpPr/>
            <p:nvPr/>
          </p:nvSpPr>
          <p:spPr>
            <a:xfrm>
              <a:off x="11062913" y="5090766"/>
              <a:ext cx="2132965" cy="92075"/>
            </a:xfrm>
            <a:custGeom>
              <a:avLst/>
              <a:gdLst/>
              <a:ahLst/>
              <a:cxnLst/>
              <a:rect l="l" t="t" r="r" b="b"/>
              <a:pathLst>
                <a:path w="2132965" h="92075">
                  <a:moveTo>
                    <a:pt x="2132402" y="0"/>
                  </a:moveTo>
                  <a:lnTo>
                    <a:pt x="26154" y="90874"/>
                  </a:lnTo>
                  <a:lnTo>
                    <a:pt x="0" y="92002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75658" y="5074937"/>
              <a:ext cx="218440" cy="213995"/>
            </a:xfrm>
            <a:custGeom>
              <a:avLst/>
              <a:gdLst/>
              <a:ahLst/>
              <a:cxnLst/>
              <a:rect l="l" t="t" r="r" b="b"/>
              <a:pathLst>
                <a:path w="218440" h="213995">
                  <a:moveTo>
                    <a:pt x="208799" y="0"/>
                  </a:moveTo>
                  <a:lnTo>
                    <a:pt x="0" y="115911"/>
                  </a:lnTo>
                  <a:lnTo>
                    <a:pt x="218003" y="213407"/>
                  </a:lnTo>
                  <a:lnTo>
                    <a:pt x="20879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34796" y="4604025"/>
              <a:ext cx="854710" cy="398780"/>
            </a:xfrm>
            <a:custGeom>
              <a:avLst/>
              <a:gdLst/>
              <a:ahLst/>
              <a:cxnLst/>
              <a:rect l="l" t="t" r="r" b="b"/>
              <a:pathLst>
                <a:path w="854709" h="398779">
                  <a:moveTo>
                    <a:pt x="0" y="0"/>
                  </a:moveTo>
                  <a:lnTo>
                    <a:pt x="854300" y="0"/>
                  </a:lnTo>
                  <a:lnTo>
                    <a:pt x="854300" y="398161"/>
                  </a:lnTo>
                  <a:lnTo>
                    <a:pt x="0" y="39816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353257" y="2133937"/>
            <a:ext cx="36582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141975" y="2352152"/>
            <a:ext cx="1050925" cy="1276350"/>
            <a:chOff x="12141975" y="2352152"/>
            <a:chExt cx="1050925" cy="1276350"/>
          </a:xfrm>
        </p:grpSpPr>
        <p:sp>
          <p:nvSpPr>
            <p:cNvPr id="24" name="object 24"/>
            <p:cNvSpPr/>
            <p:nvPr/>
          </p:nvSpPr>
          <p:spPr>
            <a:xfrm>
              <a:off x="12260778" y="2378329"/>
              <a:ext cx="906144" cy="1105535"/>
            </a:xfrm>
            <a:custGeom>
              <a:avLst/>
              <a:gdLst/>
              <a:ahLst/>
              <a:cxnLst/>
              <a:rect l="l" t="t" r="r" b="b"/>
              <a:pathLst>
                <a:path w="906144" h="1105535">
                  <a:moveTo>
                    <a:pt x="905610" y="0"/>
                  </a:moveTo>
                  <a:lnTo>
                    <a:pt x="16602" y="1084788"/>
                  </a:lnTo>
                  <a:lnTo>
                    <a:pt x="0" y="1105048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41975" y="3395433"/>
              <a:ext cx="218440" cy="233045"/>
            </a:xfrm>
            <a:custGeom>
              <a:avLst/>
              <a:gdLst/>
              <a:ahLst/>
              <a:cxnLst/>
              <a:rect l="l" t="t" r="r" b="b"/>
              <a:pathLst>
                <a:path w="218440" h="233045">
                  <a:moveTo>
                    <a:pt x="52783" y="0"/>
                  </a:moveTo>
                  <a:lnTo>
                    <a:pt x="0" y="232911"/>
                  </a:lnTo>
                  <a:lnTo>
                    <a:pt x="218003" y="135394"/>
                  </a:lnTo>
                  <a:lnTo>
                    <a:pt x="527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90721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60955" algn="l"/>
                <a:tab pos="4759325" algn="l"/>
                <a:tab pos="5384800" algn="l"/>
              </a:tabLst>
            </a:pPr>
            <a:r>
              <a:rPr dirty="0"/>
              <a:t>EXECUTION</a:t>
            </a:r>
            <a:r>
              <a:rPr lang="en-US" dirty="0"/>
              <a:t> </a:t>
            </a:r>
            <a:r>
              <a:rPr dirty="0"/>
              <a:t>CONTEXT</a:t>
            </a:r>
            <a:r>
              <a:rPr lang="en-US" dirty="0"/>
              <a:t> </a:t>
            </a:r>
            <a:r>
              <a:rPr dirty="0"/>
              <a:t>IN	DETAIL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535832" y="2328986"/>
            <a:ext cx="7186295" cy="6464935"/>
            <a:chOff x="535832" y="2328986"/>
            <a:chExt cx="7186295" cy="6464935"/>
          </a:xfrm>
        </p:grpSpPr>
        <p:sp>
          <p:nvSpPr>
            <p:cNvPr id="29" name="object 29"/>
            <p:cNvSpPr/>
            <p:nvPr/>
          </p:nvSpPr>
          <p:spPr>
            <a:xfrm>
              <a:off x="535832" y="2328986"/>
              <a:ext cx="7186295" cy="6464935"/>
            </a:xfrm>
            <a:custGeom>
              <a:avLst/>
              <a:gdLst/>
              <a:ahLst/>
              <a:cxnLst/>
              <a:rect l="l" t="t" r="r" b="b"/>
              <a:pathLst>
                <a:path w="7186295" h="6464934">
                  <a:moveTo>
                    <a:pt x="7185753" y="0"/>
                  </a:moveTo>
                  <a:lnTo>
                    <a:pt x="0" y="0"/>
                  </a:lnTo>
                  <a:lnTo>
                    <a:pt x="0" y="6464338"/>
                  </a:lnTo>
                  <a:lnTo>
                    <a:pt x="7185753" y="6464338"/>
                  </a:lnTo>
                  <a:lnTo>
                    <a:pt x="718575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045" y="2616476"/>
              <a:ext cx="6677328" cy="97521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44301" y="2778898"/>
            <a:ext cx="619125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42720" algn="l"/>
                <a:tab pos="2591435" algn="l"/>
                <a:tab pos="4502785" algn="l"/>
              </a:tabLst>
            </a:pPr>
            <a:r>
              <a:rPr sz="3700" b="1" spc="-430" dirty="0">
                <a:solidFill>
                  <a:srgbClr val="FAFBFB"/>
                </a:solidFill>
                <a:latin typeface="Calibri"/>
                <a:cs typeface="Calibri"/>
              </a:rPr>
              <a:t>WHAT’S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450" dirty="0">
                <a:solidFill>
                  <a:srgbClr val="FAFBFB"/>
                </a:solidFill>
                <a:latin typeface="Calibri"/>
                <a:cs typeface="Calibri"/>
              </a:rPr>
              <a:t>INSIDE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465" dirty="0">
                <a:solidFill>
                  <a:srgbClr val="FAFBFB"/>
                </a:solidFill>
                <a:latin typeface="Calibri"/>
                <a:cs typeface="Calibri"/>
              </a:rPr>
              <a:t>EXECUTION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385" dirty="0">
                <a:solidFill>
                  <a:srgbClr val="FAFBFB"/>
                </a:solidFill>
                <a:latin typeface="Calibri"/>
                <a:cs typeface="Calibri"/>
              </a:rPr>
              <a:t>CONTEXT?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65199" y="4143844"/>
            <a:ext cx="1280795" cy="2072639"/>
            <a:chOff x="1165199" y="4143844"/>
            <a:chExt cx="1280795" cy="2072639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4892011"/>
              <a:ext cx="261772" cy="2617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423237"/>
              <a:ext cx="261772" cy="2617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695" y="5954404"/>
              <a:ext cx="261772" cy="2617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65199" y="4143844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6879" y="0"/>
                  </a:moveTo>
                  <a:lnTo>
                    <a:pt x="251436" y="3478"/>
                  </a:lnTo>
                  <a:lnTo>
                    <a:pt x="206858" y="13912"/>
                  </a:lnTo>
                  <a:lnTo>
                    <a:pt x="164008" y="31303"/>
                  </a:lnTo>
                  <a:lnTo>
                    <a:pt x="123752" y="55650"/>
                  </a:lnTo>
                  <a:lnTo>
                    <a:pt x="86954" y="86954"/>
                  </a:lnTo>
                  <a:lnTo>
                    <a:pt x="55650" y="123752"/>
                  </a:lnTo>
                  <a:lnTo>
                    <a:pt x="31303" y="164009"/>
                  </a:lnTo>
                  <a:lnTo>
                    <a:pt x="13912" y="206858"/>
                  </a:lnTo>
                  <a:lnTo>
                    <a:pt x="3478" y="251436"/>
                  </a:lnTo>
                  <a:lnTo>
                    <a:pt x="0" y="296879"/>
                  </a:lnTo>
                  <a:lnTo>
                    <a:pt x="3478" y="342322"/>
                  </a:lnTo>
                  <a:lnTo>
                    <a:pt x="13912" y="386900"/>
                  </a:lnTo>
                  <a:lnTo>
                    <a:pt x="31303" y="429750"/>
                  </a:lnTo>
                  <a:lnTo>
                    <a:pt x="55650" y="470006"/>
                  </a:lnTo>
                  <a:lnTo>
                    <a:pt x="86954" y="506805"/>
                  </a:lnTo>
                  <a:lnTo>
                    <a:pt x="123752" y="538108"/>
                  </a:lnTo>
                  <a:lnTo>
                    <a:pt x="164008" y="562455"/>
                  </a:lnTo>
                  <a:lnTo>
                    <a:pt x="206858" y="579846"/>
                  </a:lnTo>
                  <a:lnTo>
                    <a:pt x="251436" y="590281"/>
                  </a:lnTo>
                  <a:lnTo>
                    <a:pt x="296879" y="593759"/>
                  </a:lnTo>
                  <a:lnTo>
                    <a:pt x="342322" y="590281"/>
                  </a:lnTo>
                  <a:lnTo>
                    <a:pt x="386900" y="579846"/>
                  </a:lnTo>
                  <a:lnTo>
                    <a:pt x="429750" y="562455"/>
                  </a:lnTo>
                  <a:lnTo>
                    <a:pt x="470006" y="538108"/>
                  </a:lnTo>
                  <a:lnTo>
                    <a:pt x="506805" y="506805"/>
                  </a:lnTo>
                  <a:lnTo>
                    <a:pt x="538108" y="470006"/>
                  </a:lnTo>
                  <a:lnTo>
                    <a:pt x="562455" y="429750"/>
                  </a:lnTo>
                  <a:lnTo>
                    <a:pt x="579846" y="386900"/>
                  </a:lnTo>
                  <a:lnTo>
                    <a:pt x="590281" y="342322"/>
                  </a:lnTo>
                  <a:lnTo>
                    <a:pt x="593759" y="296879"/>
                  </a:lnTo>
                  <a:lnTo>
                    <a:pt x="590281" y="251436"/>
                  </a:lnTo>
                  <a:lnTo>
                    <a:pt x="579846" y="206858"/>
                  </a:lnTo>
                  <a:lnTo>
                    <a:pt x="562455" y="164009"/>
                  </a:lnTo>
                  <a:lnTo>
                    <a:pt x="538108" y="123752"/>
                  </a:lnTo>
                  <a:lnTo>
                    <a:pt x="506805" y="86954"/>
                  </a:lnTo>
                  <a:lnTo>
                    <a:pt x="470006" y="55650"/>
                  </a:lnTo>
                  <a:lnTo>
                    <a:pt x="429750" y="31303"/>
                  </a:lnTo>
                  <a:lnTo>
                    <a:pt x="386900" y="13912"/>
                  </a:lnTo>
                  <a:lnTo>
                    <a:pt x="342322" y="3478"/>
                  </a:lnTo>
                  <a:lnTo>
                    <a:pt x="296879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371966" y="4232798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45619" y="4212011"/>
            <a:ext cx="4974590" cy="2068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2450">
              <a:latin typeface="Arial"/>
              <a:cs typeface="Arial"/>
            </a:endParaRPr>
          </a:p>
          <a:p>
            <a:pPr marL="546735" marR="5080">
              <a:lnSpc>
                <a:spcPct val="151600"/>
              </a:lnSpc>
              <a:spcBef>
                <a:spcPts val="570"/>
              </a:spcBef>
            </a:pPr>
            <a:r>
              <a:rPr sz="2300" spc="-4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-4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3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declarations Functions</a:t>
            </a:r>
            <a:endParaRPr sz="2300">
              <a:latin typeface="Arial"/>
              <a:cs typeface="Arial"/>
            </a:endParaRPr>
          </a:p>
          <a:p>
            <a:pPr marL="546735">
              <a:lnSpc>
                <a:spcPct val="100000"/>
              </a:lnSpc>
              <a:spcBef>
                <a:spcPts val="1420"/>
              </a:spcBef>
            </a:pP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2300" spc="-8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endParaRPr sz="2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66575" y="6765919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79" y="0"/>
                </a:moveTo>
                <a:lnTo>
                  <a:pt x="251436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4"/>
                </a:lnTo>
                <a:lnTo>
                  <a:pt x="55650" y="123752"/>
                </a:lnTo>
                <a:lnTo>
                  <a:pt x="31303" y="164009"/>
                </a:lnTo>
                <a:lnTo>
                  <a:pt x="13912" y="206858"/>
                </a:lnTo>
                <a:lnTo>
                  <a:pt x="3478" y="251437"/>
                </a:lnTo>
                <a:lnTo>
                  <a:pt x="0" y="296880"/>
                </a:lnTo>
                <a:lnTo>
                  <a:pt x="3478" y="342323"/>
                </a:lnTo>
                <a:lnTo>
                  <a:pt x="13912" y="386901"/>
                </a:lnTo>
                <a:lnTo>
                  <a:pt x="31303" y="429751"/>
                </a:lnTo>
                <a:lnTo>
                  <a:pt x="55650" y="470007"/>
                </a:lnTo>
                <a:lnTo>
                  <a:pt x="86954" y="506806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6" y="590282"/>
                </a:lnTo>
                <a:lnTo>
                  <a:pt x="296879" y="593760"/>
                </a:lnTo>
                <a:lnTo>
                  <a:pt x="342322" y="590282"/>
                </a:lnTo>
                <a:lnTo>
                  <a:pt x="386900" y="579847"/>
                </a:lnTo>
                <a:lnTo>
                  <a:pt x="429750" y="562456"/>
                </a:lnTo>
                <a:lnTo>
                  <a:pt x="470006" y="538109"/>
                </a:lnTo>
                <a:lnTo>
                  <a:pt x="506805" y="506806"/>
                </a:lnTo>
                <a:lnTo>
                  <a:pt x="538108" y="470007"/>
                </a:lnTo>
                <a:lnTo>
                  <a:pt x="562455" y="429751"/>
                </a:lnTo>
                <a:lnTo>
                  <a:pt x="579846" y="386901"/>
                </a:lnTo>
                <a:lnTo>
                  <a:pt x="590281" y="342323"/>
                </a:lnTo>
                <a:lnTo>
                  <a:pt x="593759" y="296880"/>
                </a:lnTo>
                <a:lnTo>
                  <a:pt x="590281" y="251437"/>
                </a:lnTo>
                <a:lnTo>
                  <a:pt x="579846" y="206858"/>
                </a:lnTo>
                <a:lnTo>
                  <a:pt x="562455" y="164009"/>
                </a:lnTo>
                <a:lnTo>
                  <a:pt x="538108" y="123752"/>
                </a:lnTo>
                <a:lnTo>
                  <a:pt x="506805" y="86954"/>
                </a:lnTo>
                <a:lnTo>
                  <a:pt x="470006" y="55650"/>
                </a:lnTo>
                <a:lnTo>
                  <a:pt x="429750" y="31303"/>
                </a:lnTo>
                <a:lnTo>
                  <a:pt x="386900" y="13912"/>
                </a:lnTo>
                <a:lnTo>
                  <a:pt x="342322" y="3478"/>
                </a:lnTo>
                <a:lnTo>
                  <a:pt x="296879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373342" y="6854875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6996" y="6834087"/>
            <a:ext cx="17487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4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81592" y="7679625"/>
            <a:ext cx="594360" cy="594360"/>
          </a:xfrm>
          <a:custGeom>
            <a:avLst/>
            <a:gdLst/>
            <a:ahLst/>
            <a:cxnLst/>
            <a:rect l="l" t="t" r="r" b="b"/>
            <a:pathLst>
              <a:path w="594360" h="594359">
                <a:moveTo>
                  <a:pt x="296880" y="0"/>
                </a:moveTo>
                <a:lnTo>
                  <a:pt x="251437" y="3478"/>
                </a:lnTo>
                <a:lnTo>
                  <a:pt x="206858" y="13912"/>
                </a:lnTo>
                <a:lnTo>
                  <a:pt x="164009" y="31303"/>
                </a:lnTo>
                <a:lnTo>
                  <a:pt x="123752" y="55650"/>
                </a:lnTo>
                <a:lnTo>
                  <a:pt x="86954" y="86953"/>
                </a:lnTo>
                <a:lnTo>
                  <a:pt x="55650" y="123752"/>
                </a:lnTo>
                <a:lnTo>
                  <a:pt x="31303" y="164008"/>
                </a:lnTo>
                <a:lnTo>
                  <a:pt x="13912" y="206858"/>
                </a:lnTo>
                <a:lnTo>
                  <a:pt x="3478" y="251436"/>
                </a:lnTo>
                <a:lnTo>
                  <a:pt x="0" y="296879"/>
                </a:lnTo>
                <a:lnTo>
                  <a:pt x="3478" y="342322"/>
                </a:lnTo>
                <a:lnTo>
                  <a:pt x="13912" y="386900"/>
                </a:lnTo>
                <a:lnTo>
                  <a:pt x="31303" y="429750"/>
                </a:lnTo>
                <a:lnTo>
                  <a:pt x="55650" y="470006"/>
                </a:lnTo>
                <a:lnTo>
                  <a:pt x="86954" y="506805"/>
                </a:lnTo>
                <a:lnTo>
                  <a:pt x="123752" y="538109"/>
                </a:lnTo>
                <a:lnTo>
                  <a:pt x="164009" y="562456"/>
                </a:lnTo>
                <a:lnTo>
                  <a:pt x="206858" y="579847"/>
                </a:lnTo>
                <a:lnTo>
                  <a:pt x="251437" y="590281"/>
                </a:lnTo>
                <a:lnTo>
                  <a:pt x="296880" y="593759"/>
                </a:lnTo>
                <a:lnTo>
                  <a:pt x="342323" y="590281"/>
                </a:lnTo>
                <a:lnTo>
                  <a:pt x="386901" y="579847"/>
                </a:lnTo>
                <a:lnTo>
                  <a:pt x="429751" y="562456"/>
                </a:lnTo>
                <a:lnTo>
                  <a:pt x="470007" y="538109"/>
                </a:lnTo>
                <a:lnTo>
                  <a:pt x="506806" y="506805"/>
                </a:lnTo>
                <a:lnTo>
                  <a:pt x="538109" y="470006"/>
                </a:lnTo>
                <a:lnTo>
                  <a:pt x="562456" y="429750"/>
                </a:lnTo>
                <a:lnTo>
                  <a:pt x="579847" y="386900"/>
                </a:lnTo>
                <a:lnTo>
                  <a:pt x="590282" y="342322"/>
                </a:lnTo>
                <a:lnTo>
                  <a:pt x="593760" y="296879"/>
                </a:lnTo>
                <a:lnTo>
                  <a:pt x="590282" y="251436"/>
                </a:lnTo>
                <a:lnTo>
                  <a:pt x="579847" y="206858"/>
                </a:lnTo>
                <a:lnTo>
                  <a:pt x="562456" y="164008"/>
                </a:lnTo>
                <a:lnTo>
                  <a:pt x="538109" y="123752"/>
                </a:lnTo>
                <a:lnTo>
                  <a:pt x="506806" y="86953"/>
                </a:lnTo>
                <a:lnTo>
                  <a:pt x="470007" y="55650"/>
                </a:lnTo>
                <a:lnTo>
                  <a:pt x="429751" y="31303"/>
                </a:lnTo>
                <a:lnTo>
                  <a:pt x="386901" y="13912"/>
                </a:lnTo>
                <a:lnTo>
                  <a:pt x="342323" y="3478"/>
                </a:lnTo>
                <a:lnTo>
                  <a:pt x="29688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88360" y="7768580"/>
            <a:ext cx="1930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16960" y="7747477"/>
            <a:ext cx="2028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53292" y="9121809"/>
            <a:ext cx="1028065" cy="849630"/>
            <a:chOff x="1553292" y="9121809"/>
            <a:chExt cx="1028065" cy="849630"/>
          </a:xfrm>
        </p:grpSpPr>
        <p:sp>
          <p:nvSpPr>
            <p:cNvPr id="46" name="object 46"/>
            <p:cNvSpPr/>
            <p:nvPr/>
          </p:nvSpPr>
          <p:spPr>
            <a:xfrm>
              <a:off x="1639684" y="9276444"/>
              <a:ext cx="920750" cy="673735"/>
            </a:xfrm>
            <a:custGeom>
              <a:avLst/>
              <a:gdLst/>
              <a:ahLst/>
              <a:cxnLst/>
              <a:rect l="l" t="t" r="r" b="b"/>
              <a:pathLst>
                <a:path w="920750" h="673734">
                  <a:moveTo>
                    <a:pt x="920339" y="673055"/>
                  </a:moveTo>
                  <a:lnTo>
                    <a:pt x="860099" y="673670"/>
                  </a:lnTo>
                  <a:lnTo>
                    <a:pt x="801874" y="672380"/>
                  </a:lnTo>
                  <a:lnTo>
                    <a:pt x="745666" y="669185"/>
                  </a:lnTo>
                  <a:lnTo>
                    <a:pt x="691473" y="664084"/>
                  </a:lnTo>
                  <a:lnTo>
                    <a:pt x="639295" y="657078"/>
                  </a:lnTo>
                  <a:lnTo>
                    <a:pt x="589134" y="648166"/>
                  </a:lnTo>
                  <a:lnTo>
                    <a:pt x="540988" y="637350"/>
                  </a:lnTo>
                  <a:lnTo>
                    <a:pt x="494858" y="624628"/>
                  </a:lnTo>
                  <a:lnTo>
                    <a:pt x="450743" y="610000"/>
                  </a:lnTo>
                  <a:lnTo>
                    <a:pt x="408645" y="593468"/>
                  </a:lnTo>
                  <a:lnTo>
                    <a:pt x="368562" y="575030"/>
                  </a:lnTo>
                  <a:lnTo>
                    <a:pt x="330494" y="554687"/>
                  </a:lnTo>
                  <a:lnTo>
                    <a:pt x="294443" y="532438"/>
                  </a:lnTo>
                  <a:lnTo>
                    <a:pt x="260407" y="508284"/>
                  </a:lnTo>
                  <a:lnTo>
                    <a:pt x="228387" y="482225"/>
                  </a:lnTo>
                  <a:lnTo>
                    <a:pt x="198383" y="454260"/>
                  </a:lnTo>
                  <a:lnTo>
                    <a:pt x="170394" y="424390"/>
                  </a:lnTo>
                  <a:lnTo>
                    <a:pt x="144422" y="392615"/>
                  </a:lnTo>
                  <a:lnTo>
                    <a:pt x="120464" y="358935"/>
                  </a:lnTo>
                  <a:lnTo>
                    <a:pt x="98523" y="323349"/>
                  </a:lnTo>
                  <a:lnTo>
                    <a:pt x="78597" y="285858"/>
                  </a:lnTo>
                  <a:lnTo>
                    <a:pt x="60688" y="246461"/>
                  </a:lnTo>
                  <a:lnTo>
                    <a:pt x="44793" y="205159"/>
                  </a:lnTo>
                  <a:lnTo>
                    <a:pt x="30915" y="161952"/>
                  </a:lnTo>
                  <a:lnTo>
                    <a:pt x="19052" y="116840"/>
                  </a:lnTo>
                  <a:lnTo>
                    <a:pt x="9205" y="69822"/>
                  </a:lnTo>
                  <a:lnTo>
                    <a:pt x="1374" y="2089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53292" y="9121809"/>
              <a:ext cx="175895" cy="181610"/>
            </a:xfrm>
            <a:custGeom>
              <a:avLst/>
              <a:gdLst/>
              <a:ahLst/>
              <a:cxnLst/>
              <a:rect l="l" t="t" r="r" b="b"/>
              <a:pathLst>
                <a:path w="175894" h="181609">
                  <a:moveTo>
                    <a:pt x="76222" y="0"/>
                  </a:moveTo>
                  <a:lnTo>
                    <a:pt x="0" y="181303"/>
                  </a:lnTo>
                  <a:lnTo>
                    <a:pt x="175531" y="169760"/>
                  </a:lnTo>
                  <a:lnTo>
                    <a:pt x="7622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811833" y="9554666"/>
            <a:ext cx="36779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Generated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during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“creation phase”,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right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before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927374" y="5969925"/>
            <a:ext cx="3716654" cy="2172970"/>
            <a:chOff x="1927374" y="5969925"/>
            <a:chExt cx="3716654" cy="2172970"/>
          </a:xfrm>
        </p:grpSpPr>
        <p:sp>
          <p:nvSpPr>
            <p:cNvPr id="50" name="object 50"/>
            <p:cNvSpPr/>
            <p:nvPr/>
          </p:nvSpPr>
          <p:spPr>
            <a:xfrm>
              <a:off x="3946385" y="6389538"/>
              <a:ext cx="1677035" cy="1048385"/>
            </a:xfrm>
            <a:custGeom>
              <a:avLst/>
              <a:gdLst/>
              <a:ahLst/>
              <a:cxnLst/>
              <a:rect l="l" t="t" r="r" b="b"/>
              <a:pathLst>
                <a:path w="1677035" h="1048384">
                  <a:moveTo>
                    <a:pt x="1676608" y="1048354"/>
                  </a:moveTo>
                  <a:lnTo>
                    <a:pt x="17788" y="1112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14988" y="6307378"/>
              <a:ext cx="196215" cy="168275"/>
            </a:xfrm>
            <a:custGeom>
              <a:avLst/>
              <a:gdLst/>
              <a:ahLst/>
              <a:cxnLst/>
              <a:rect l="l" t="t" r="r" b="b"/>
              <a:pathLst>
                <a:path w="196214" h="168275">
                  <a:moveTo>
                    <a:pt x="0" y="0"/>
                  </a:moveTo>
                  <a:lnTo>
                    <a:pt x="102521" y="167839"/>
                  </a:lnTo>
                  <a:lnTo>
                    <a:pt x="195784" y="18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63612" y="7647165"/>
              <a:ext cx="1139190" cy="266065"/>
            </a:xfrm>
            <a:custGeom>
              <a:avLst/>
              <a:gdLst/>
              <a:ahLst/>
              <a:cxnLst/>
              <a:rect l="l" t="t" r="r" b="b"/>
              <a:pathLst>
                <a:path w="1139189" h="266065">
                  <a:moveTo>
                    <a:pt x="1139024" y="0"/>
                  </a:moveTo>
                  <a:lnTo>
                    <a:pt x="20416" y="260923"/>
                  </a:lnTo>
                  <a:lnTo>
                    <a:pt x="0" y="26568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12693" y="7822441"/>
              <a:ext cx="191770" cy="171450"/>
            </a:xfrm>
            <a:custGeom>
              <a:avLst/>
              <a:gdLst/>
              <a:ahLst/>
              <a:cxnLst/>
              <a:rect l="l" t="t" r="r" b="b"/>
              <a:pathLst>
                <a:path w="191770" h="171450">
                  <a:moveTo>
                    <a:pt x="151334" y="0"/>
                  </a:moveTo>
                  <a:lnTo>
                    <a:pt x="0" y="125612"/>
                  </a:lnTo>
                  <a:lnTo>
                    <a:pt x="191291" y="171313"/>
                  </a:lnTo>
                  <a:lnTo>
                    <a:pt x="15133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27364" y="5969933"/>
              <a:ext cx="2188210" cy="2172970"/>
            </a:xfrm>
            <a:custGeom>
              <a:avLst/>
              <a:gdLst/>
              <a:ahLst/>
              <a:cxnLst/>
              <a:rect l="l" t="t" r="r" b="b"/>
              <a:pathLst>
                <a:path w="2188210" h="2172970">
                  <a:moveTo>
                    <a:pt x="1229474" y="1871192"/>
                  </a:moveTo>
                  <a:lnTo>
                    <a:pt x="1221955" y="1840699"/>
                  </a:lnTo>
                  <a:lnTo>
                    <a:pt x="614730" y="1990407"/>
                  </a:lnTo>
                  <a:lnTo>
                    <a:pt x="7518" y="1840699"/>
                  </a:lnTo>
                  <a:lnTo>
                    <a:pt x="0" y="1871192"/>
                  </a:lnTo>
                  <a:lnTo>
                    <a:pt x="549122" y="2006587"/>
                  </a:lnTo>
                  <a:lnTo>
                    <a:pt x="0" y="2141956"/>
                  </a:lnTo>
                  <a:lnTo>
                    <a:pt x="7518" y="2172462"/>
                  </a:lnTo>
                  <a:lnTo>
                    <a:pt x="614730" y="2022754"/>
                  </a:lnTo>
                  <a:lnTo>
                    <a:pt x="1221955" y="2172462"/>
                  </a:lnTo>
                  <a:lnTo>
                    <a:pt x="1229474" y="2141956"/>
                  </a:lnTo>
                  <a:lnTo>
                    <a:pt x="680339" y="2006587"/>
                  </a:lnTo>
                  <a:lnTo>
                    <a:pt x="1229474" y="1871192"/>
                  </a:lnTo>
                  <a:close/>
                </a:path>
                <a:path w="2188210" h="2172970">
                  <a:moveTo>
                    <a:pt x="2187867" y="30492"/>
                  </a:moveTo>
                  <a:lnTo>
                    <a:pt x="2180348" y="0"/>
                  </a:lnTo>
                  <a:lnTo>
                    <a:pt x="1573136" y="149707"/>
                  </a:lnTo>
                  <a:lnTo>
                    <a:pt x="965923" y="0"/>
                  </a:lnTo>
                  <a:lnTo>
                    <a:pt x="958405" y="30492"/>
                  </a:lnTo>
                  <a:lnTo>
                    <a:pt x="1507515" y="165887"/>
                  </a:lnTo>
                  <a:lnTo>
                    <a:pt x="958405" y="301256"/>
                  </a:lnTo>
                  <a:lnTo>
                    <a:pt x="965923" y="331762"/>
                  </a:lnTo>
                  <a:lnTo>
                    <a:pt x="1573136" y="182054"/>
                  </a:lnTo>
                  <a:lnTo>
                    <a:pt x="2180348" y="331762"/>
                  </a:lnTo>
                  <a:lnTo>
                    <a:pt x="2187867" y="301256"/>
                  </a:lnTo>
                  <a:lnTo>
                    <a:pt x="1638744" y="165887"/>
                  </a:lnTo>
                  <a:lnTo>
                    <a:pt x="2187867" y="30492"/>
                  </a:lnTo>
                  <a:close/>
                </a:path>
              </a:pathLst>
            </a:custGeom>
            <a:solidFill>
              <a:srgbClr val="F1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837228" y="7145428"/>
            <a:ext cx="160083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8700"/>
              </a:lnSpc>
              <a:spcBef>
                <a:spcPts val="100"/>
              </a:spcBef>
            </a:pPr>
            <a:r>
              <a:rPr sz="2150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arrow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functions!</a:t>
            </a:r>
            <a:endParaRPr sz="21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353257" y="5833574"/>
            <a:ext cx="3658235" cy="638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50" b="1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50" dirty="0">
                <a:solidFill>
                  <a:srgbClr val="444444"/>
                </a:solidFill>
                <a:latin typeface="Courier New"/>
                <a:cs typeface="Courier New"/>
              </a:rPr>
              <a:t>1</a:t>
            </a:r>
            <a:endParaRPr sz="1950">
              <a:latin typeface="Courier New"/>
              <a:cs typeface="Courier New"/>
            </a:endParaRPr>
          </a:p>
          <a:p>
            <a:pPr marL="365760">
              <a:lnSpc>
                <a:spcPct val="100000"/>
              </a:lnSpc>
              <a:spcBef>
                <a:spcPts val="110"/>
              </a:spcBef>
            </a:pP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50" b="1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353257" y="8594459"/>
            <a:ext cx="3658235" cy="638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50" b="1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50" dirty="0">
                <a:solidFill>
                  <a:srgbClr val="444444"/>
                </a:solidFill>
                <a:latin typeface="Courier New"/>
                <a:cs typeface="Courier New"/>
              </a:rPr>
              <a:t>2</a:t>
            </a:r>
            <a:endParaRPr sz="1950">
              <a:latin typeface="Courier New"/>
              <a:cs typeface="Courier New"/>
            </a:endParaRPr>
          </a:p>
          <a:p>
            <a:pPr marL="365760">
              <a:lnSpc>
                <a:spcPct val="100000"/>
              </a:lnSpc>
              <a:spcBef>
                <a:spcPts val="110"/>
              </a:spcBef>
            </a:pP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arguments</a:t>
            </a:r>
            <a:r>
              <a:rPr sz="1950" b="1" spc="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[7,</a:t>
            </a:r>
            <a:r>
              <a:rPr sz="1950" spc="6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25" dirty="0">
                <a:solidFill>
                  <a:srgbClr val="444444"/>
                </a:solidFill>
                <a:latin typeface="Courier New"/>
                <a:cs typeface="Courier New"/>
              </a:rPr>
              <a:t>9]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353257" y="2746615"/>
            <a:ext cx="3658235" cy="12604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87655" marR="497840">
              <a:lnSpc>
                <a:spcPct val="104600"/>
              </a:lnSpc>
              <a:spcBef>
                <a:spcPts val="20"/>
              </a:spcBef>
            </a:pP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name</a:t>
            </a:r>
            <a:r>
              <a:rPr sz="1950" b="1" spc="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‘Jonas’ </a:t>
            </a: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50" b="1" spc="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 </a:t>
            </a: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50" b="1" spc="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 </a:t>
            </a:r>
            <a:r>
              <a:rPr sz="1950" b="1" dirty="0">
                <a:solidFill>
                  <a:srgbClr val="444444"/>
                </a:solidFill>
                <a:latin typeface="Courier New"/>
                <a:cs typeface="Courier New"/>
              </a:rPr>
              <a:t>x</a:t>
            </a:r>
            <a:r>
              <a:rPr sz="1950" b="1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50" spc="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&lt;unknown&gt;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139832" y="9322021"/>
            <a:ext cx="923925" cy="1013460"/>
            <a:chOff x="15139832" y="9322021"/>
            <a:chExt cx="923925" cy="1013460"/>
          </a:xfrm>
        </p:grpSpPr>
        <p:sp>
          <p:nvSpPr>
            <p:cNvPr id="60" name="object 60"/>
            <p:cNvSpPr/>
            <p:nvPr/>
          </p:nvSpPr>
          <p:spPr>
            <a:xfrm>
              <a:off x="15160774" y="9476988"/>
              <a:ext cx="815340" cy="837565"/>
            </a:xfrm>
            <a:custGeom>
              <a:avLst/>
              <a:gdLst/>
              <a:ahLst/>
              <a:cxnLst/>
              <a:rect l="l" t="t" r="r" b="b"/>
              <a:pathLst>
                <a:path w="815340" h="837565">
                  <a:moveTo>
                    <a:pt x="0" y="837041"/>
                  </a:moveTo>
                  <a:lnTo>
                    <a:pt x="53026" y="837245"/>
                  </a:lnTo>
                  <a:lnTo>
                    <a:pt x="104271" y="835425"/>
                  </a:lnTo>
                  <a:lnTo>
                    <a:pt x="153737" y="831580"/>
                  </a:lnTo>
                  <a:lnTo>
                    <a:pt x="201422" y="825711"/>
                  </a:lnTo>
                  <a:lnTo>
                    <a:pt x="247327" y="817817"/>
                  </a:lnTo>
                  <a:lnTo>
                    <a:pt x="291452" y="807898"/>
                  </a:lnTo>
                  <a:lnTo>
                    <a:pt x="333797" y="795954"/>
                  </a:lnTo>
                  <a:lnTo>
                    <a:pt x="374361" y="781986"/>
                  </a:lnTo>
                  <a:lnTo>
                    <a:pt x="413145" y="765993"/>
                  </a:lnTo>
                  <a:lnTo>
                    <a:pt x="450149" y="747975"/>
                  </a:lnTo>
                  <a:lnTo>
                    <a:pt x="485373" y="727932"/>
                  </a:lnTo>
                  <a:lnTo>
                    <a:pt x="518816" y="705865"/>
                  </a:lnTo>
                  <a:lnTo>
                    <a:pt x="550479" y="681773"/>
                  </a:lnTo>
                  <a:lnTo>
                    <a:pt x="580362" y="655657"/>
                  </a:lnTo>
                  <a:lnTo>
                    <a:pt x="608465" y="627515"/>
                  </a:lnTo>
                  <a:lnTo>
                    <a:pt x="634788" y="597349"/>
                  </a:lnTo>
                  <a:lnTo>
                    <a:pt x="659330" y="565158"/>
                  </a:lnTo>
                  <a:lnTo>
                    <a:pt x="682092" y="530943"/>
                  </a:lnTo>
                  <a:lnTo>
                    <a:pt x="703074" y="494703"/>
                  </a:lnTo>
                  <a:lnTo>
                    <a:pt x="722275" y="456438"/>
                  </a:lnTo>
                  <a:lnTo>
                    <a:pt x="739696" y="416148"/>
                  </a:lnTo>
                  <a:lnTo>
                    <a:pt x="755338" y="373834"/>
                  </a:lnTo>
                  <a:lnTo>
                    <a:pt x="769198" y="329495"/>
                  </a:lnTo>
                  <a:lnTo>
                    <a:pt x="781279" y="283131"/>
                  </a:lnTo>
                  <a:lnTo>
                    <a:pt x="791579" y="234742"/>
                  </a:lnTo>
                  <a:lnTo>
                    <a:pt x="800099" y="184329"/>
                  </a:lnTo>
                  <a:lnTo>
                    <a:pt x="806839" y="131891"/>
                  </a:lnTo>
                  <a:lnTo>
                    <a:pt x="811799" y="77429"/>
                  </a:lnTo>
                  <a:lnTo>
                    <a:pt x="814978" y="20941"/>
                  </a:lnTo>
                  <a:lnTo>
                    <a:pt x="81487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887799" y="9322021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075" y="0"/>
                  </a:moveTo>
                  <a:lnTo>
                    <a:pt x="0" y="176346"/>
                  </a:lnTo>
                  <a:lnTo>
                    <a:pt x="175910" y="175470"/>
                  </a:lnTo>
                  <a:lnTo>
                    <a:pt x="8707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319185" y="9936393"/>
            <a:ext cx="459359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Array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80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passed</a:t>
            </a:r>
            <a:r>
              <a:rPr sz="21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arguments.</a:t>
            </a:r>
            <a:r>
              <a:rPr sz="215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Available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“regular”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functions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(not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arrow)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5165548" y="6497754"/>
            <a:ext cx="2159635" cy="276225"/>
            <a:chOff x="15165548" y="6497754"/>
            <a:chExt cx="2159635" cy="276225"/>
          </a:xfrm>
        </p:grpSpPr>
        <p:sp>
          <p:nvSpPr>
            <p:cNvPr id="64" name="object 64"/>
            <p:cNvSpPr/>
            <p:nvPr/>
          </p:nvSpPr>
          <p:spPr>
            <a:xfrm>
              <a:off x="15305362" y="6568075"/>
              <a:ext cx="1998980" cy="185420"/>
            </a:xfrm>
            <a:custGeom>
              <a:avLst/>
              <a:gdLst/>
              <a:ahLst/>
              <a:cxnLst/>
              <a:rect l="l" t="t" r="r" b="b"/>
              <a:pathLst>
                <a:path w="1998980" h="185420">
                  <a:moveTo>
                    <a:pt x="1998705" y="36056"/>
                  </a:moveTo>
                  <a:lnTo>
                    <a:pt x="1939750" y="51190"/>
                  </a:lnTo>
                  <a:lnTo>
                    <a:pt x="1881281" y="65513"/>
                  </a:lnTo>
                  <a:lnTo>
                    <a:pt x="1823297" y="79026"/>
                  </a:lnTo>
                  <a:lnTo>
                    <a:pt x="1765797" y="91727"/>
                  </a:lnTo>
                  <a:lnTo>
                    <a:pt x="1708784" y="103618"/>
                  </a:lnTo>
                  <a:lnTo>
                    <a:pt x="1652255" y="114699"/>
                  </a:lnTo>
                  <a:lnTo>
                    <a:pt x="1596211" y="124968"/>
                  </a:lnTo>
                  <a:lnTo>
                    <a:pt x="1540653" y="134427"/>
                  </a:lnTo>
                  <a:lnTo>
                    <a:pt x="1485579" y="143075"/>
                  </a:lnTo>
                  <a:lnTo>
                    <a:pt x="1430991" y="150913"/>
                  </a:lnTo>
                  <a:lnTo>
                    <a:pt x="1376888" y="157940"/>
                  </a:lnTo>
                  <a:lnTo>
                    <a:pt x="1323270" y="164156"/>
                  </a:lnTo>
                  <a:lnTo>
                    <a:pt x="1270137" y="169561"/>
                  </a:lnTo>
                  <a:lnTo>
                    <a:pt x="1217490" y="174155"/>
                  </a:lnTo>
                  <a:lnTo>
                    <a:pt x="1165327" y="177939"/>
                  </a:lnTo>
                  <a:lnTo>
                    <a:pt x="1113650" y="180912"/>
                  </a:lnTo>
                  <a:lnTo>
                    <a:pt x="1062458" y="183075"/>
                  </a:lnTo>
                  <a:lnTo>
                    <a:pt x="1011751" y="184426"/>
                  </a:lnTo>
                  <a:lnTo>
                    <a:pt x="961529" y="184967"/>
                  </a:lnTo>
                  <a:lnTo>
                    <a:pt x="911792" y="184698"/>
                  </a:lnTo>
                  <a:lnTo>
                    <a:pt x="862540" y="183617"/>
                  </a:lnTo>
                  <a:lnTo>
                    <a:pt x="813774" y="181726"/>
                  </a:lnTo>
                  <a:lnTo>
                    <a:pt x="765492" y="179024"/>
                  </a:lnTo>
                  <a:lnTo>
                    <a:pt x="717696" y="175512"/>
                  </a:lnTo>
                  <a:lnTo>
                    <a:pt x="670385" y="171188"/>
                  </a:lnTo>
                  <a:lnTo>
                    <a:pt x="623559" y="166054"/>
                  </a:lnTo>
                  <a:lnTo>
                    <a:pt x="577218" y="160109"/>
                  </a:lnTo>
                  <a:lnTo>
                    <a:pt x="531363" y="153354"/>
                  </a:lnTo>
                  <a:lnTo>
                    <a:pt x="485992" y="145788"/>
                  </a:lnTo>
                  <a:lnTo>
                    <a:pt x="441107" y="137411"/>
                  </a:lnTo>
                  <a:lnTo>
                    <a:pt x="396707" y="128223"/>
                  </a:lnTo>
                  <a:lnTo>
                    <a:pt x="352792" y="118225"/>
                  </a:lnTo>
                  <a:lnTo>
                    <a:pt x="309362" y="107416"/>
                  </a:lnTo>
                  <a:lnTo>
                    <a:pt x="266417" y="95796"/>
                  </a:lnTo>
                  <a:lnTo>
                    <a:pt x="223957" y="83366"/>
                  </a:lnTo>
                  <a:lnTo>
                    <a:pt x="181983" y="70124"/>
                  </a:lnTo>
                  <a:lnTo>
                    <a:pt x="140494" y="56073"/>
                  </a:lnTo>
                  <a:lnTo>
                    <a:pt x="99489" y="41210"/>
                  </a:lnTo>
                  <a:lnTo>
                    <a:pt x="58970" y="25537"/>
                  </a:lnTo>
                  <a:lnTo>
                    <a:pt x="18937" y="905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165548" y="6497754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96653" y="0"/>
                  </a:moveTo>
                  <a:lnTo>
                    <a:pt x="0" y="3482"/>
                  </a:lnTo>
                  <a:lnTo>
                    <a:pt x="120781" y="158708"/>
                  </a:lnTo>
                  <a:lnTo>
                    <a:pt x="1966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7469679" y="6241371"/>
            <a:ext cx="1897380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run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20" dirty="0">
                <a:solidFill>
                  <a:srgbClr val="F2425D"/>
                </a:solidFill>
                <a:latin typeface="Courier New"/>
                <a:cs typeface="Courier New"/>
              </a:rPr>
              <a:t>second()</a:t>
            </a:r>
            <a:r>
              <a:rPr sz="2150" b="1" spc="-7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first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4948372" y="2526054"/>
            <a:ext cx="2432050" cy="2045335"/>
            <a:chOff x="14948372" y="2526054"/>
            <a:chExt cx="2432050" cy="2045335"/>
          </a:xfrm>
        </p:grpSpPr>
        <p:sp>
          <p:nvSpPr>
            <p:cNvPr id="68" name="object 68"/>
            <p:cNvSpPr/>
            <p:nvPr/>
          </p:nvSpPr>
          <p:spPr>
            <a:xfrm>
              <a:off x="15070729" y="4124517"/>
              <a:ext cx="2166620" cy="426084"/>
            </a:xfrm>
            <a:custGeom>
              <a:avLst/>
              <a:gdLst/>
              <a:ahLst/>
              <a:cxnLst/>
              <a:rect l="l" t="t" r="r" b="b"/>
              <a:pathLst>
                <a:path w="2166619" h="426085">
                  <a:moveTo>
                    <a:pt x="2166049" y="339598"/>
                  </a:moveTo>
                  <a:lnTo>
                    <a:pt x="2108126" y="351368"/>
                  </a:lnTo>
                  <a:lnTo>
                    <a:pt x="2050665" y="362274"/>
                  </a:lnTo>
                  <a:lnTo>
                    <a:pt x="1993665" y="372314"/>
                  </a:lnTo>
                  <a:lnTo>
                    <a:pt x="1937127" y="381490"/>
                  </a:lnTo>
                  <a:lnTo>
                    <a:pt x="1881051" y="389800"/>
                  </a:lnTo>
                  <a:lnTo>
                    <a:pt x="1825437" y="397245"/>
                  </a:lnTo>
                  <a:lnTo>
                    <a:pt x="1770284" y="403825"/>
                  </a:lnTo>
                  <a:lnTo>
                    <a:pt x="1715592" y="409540"/>
                  </a:lnTo>
                  <a:lnTo>
                    <a:pt x="1661363" y="414391"/>
                  </a:lnTo>
                  <a:lnTo>
                    <a:pt x="1607595" y="418376"/>
                  </a:lnTo>
                  <a:lnTo>
                    <a:pt x="1554288" y="421496"/>
                  </a:lnTo>
                  <a:lnTo>
                    <a:pt x="1501444" y="423750"/>
                  </a:lnTo>
                  <a:lnTo>
                    <a:pt x="1449060" y="425140"/>
                  </a:lnTo>
                  <a:lnTo>
                    <a:pt x="1397139" y="425665"/>
                  </a:lnTo>
                  <a:lnTo>
                    <a:pt x="1345679" y="425325"/>
                  </a:lnTo>
                  <a:lnTo>
                    <a:pt x="1294681" y="424119"/>
                  </a:lnTo>
                  <a:lnTo>
                    <a:pt x="1244144" y="422049"/>
                  </a:lnTo>
                  <a:lnTo>
                    <a:pt x="1194070" y="419114"/>
                  </a:lnTo>
                  <a:lnTo>
                    <a:pt x="1144456" y="415313"/>
                  </a:lnTo>
                  <a:lnTo>
                    <a:pt x="1095305" y="410647"/>
                  </a:lnTo>
                  <a:lnTo>
                    <a:pt x="1046615" y="405117"/>
                  </a:lnTo>
                  <a:lnTo>
                    <a:pt x="998386" y="398721"/>
                  </a:lnTo>
                  <a:lnTo>
                    <a:pt x="950620" y="391460"/>
                  </a:lnTo>
                  <a:lnTo>
                    <a:pt x="903315" y="383334"/>
                  </a:lnTo>
                  <a:lnTo>
                    <a:pt x="856471" y="374344"/>
                  </a:lnTo>
                  <a:lnTo>
                    <a:pt x="810090" y="364488"/>
                  </a:lnTo>
                  <a:lnTo>
                    <a:pt x="764170" y="353767"/>
                  </a:lnTo>
                  <a:lnTo>
                    <a:pt x="718711" y="342180"/>
                  </a:lnTo>
                  <a:lnTo>
                    <a:pt x="673714" y="329729"/>
                  </a:lnTo>
                  <a:lnTo>
                    <a:pt x="629179" y="316413"/>
                  </a:lnTo>
                  <a:lnTo>
                    <a:pt x="585106" y="302232"/>
                  </a:lnTo>
                  <a:lnTo>
                    <a:pt x="541494" y="287185"/>
                  </a:lnTo>
                  <a:lnTo>
                    <a:pt x="498343" y="271274"/>
                  </a:lnTo>
                  <a:lnTo>
                    <a:pt x="455655" y="254498"/>
                  </a:lnTo>
                  <a:lnTo>
                    <a:pt x="413428" y="236856"/>
                  </a:lnTo>
                  <a:lnTo>
                    <a:pt x="371663" y="218349"/>
                  </a:lnTo>
                  <a:lnTo>
                    <a:pt x="330359" y="198978"/>
                  </a:lnTo>
                  <a:lnTo>
                    <a:pt x="289517" y="178741"/>
                  </a:lnTo>
                  <a:lnTo>
                    <a:pt x="249136" y="157639"/>
                  </a:lnTo>
                  <a:lnTo>
                    <a:pt x="209218" y="135672"/>
                  </a:lnTo>
                  <a:lnTo>
                    <a:pt x="169761" y="112841"/>
                  </a:lnTo>
                  <a:lnTo>
                    <a:pt x="130765" y="89144"/>
                  </a:lnTo>
                  <a:lnTo>
                    <a:pt x="92231" y="64582"/>
                  </a:lnTo>
                  <a:lnTo>
                    <a:pt x="54159" y="39155"/>
                  </a:lnTo>
                  <a:lnTo>
                    <a:pt x="16549" y="1286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948372" y="4029415"/>
              <a:ext cx="193040" cy="177800"/>
            </a:xfrm>
            <a:custGeom>
              <a:avLst/>
              <a:gdLst/>
              <a:ahLst/>
              <a:cxnLst/>
              <a:rect l="l" t="t" r="r" b="b"/>
              <a:pathLst>
                <a:path w="193040" h="177800">
                  <a:moveTo>
                    <a:pt x="0" y="0"/>
                  </a:moveTo>
                  <a:lnTo>
                    <a:pt x="84918" y="177398"/>
                  </a:lnTo>
                  <a:lnTo>
                    <a:pt x="192873" y="38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014705" y="2546996"/>
              <a:ext cx="1344930" cy="445770"/>
            </a:xfrm>
            <a:custGeom>
              <a:avLst/>
              <a:gdLst/>
              <a:ahLst/>
              <a:cxnLst/>
              <a:rect l="l" t="t" r="r" b="b"/>
              <a:pathLst>
                <a:path w="1344930" h="445769">
                  <a:moveTo>
                    <a:pt x="1344513" y="7997"/>
                  </a:moveTo>
                  <a:lnTo>
                    <a:pt x="1293884" y="4007"/>
                  </a:lnTo>
                  <a:lnTo>
                    <a:pt x="1243598" y="1344"/>
                  </a:lnTo>
                  <a:lnTo>
                    <a:pt x="1193655" y="8"/>
                  </a:lnTo>
                  <a:lnTo>
                    <a:pt x="1144056" y="0"/>
                  </a:lnTo>
                  <a:lnTo>
                    <a:pt x="1094800" y="1319"/>
                  </a:lnTo>
                  <a:lnTo>
                    <a:pt x="1045887" y="3965"/>
                  </a:lnTo>
                  <a:lnTo>
                    <a:pt x="997317" y="7939"/>
                  </a:lnTo>
                  <a:lnTo>
                    <a:pt x="949091" y="13240"/>
                  </a:lnTo>
                  <a:lnTo>
                    <a:pt x="901208" y="19869"/>
                  </a:lnTo>
                  <a:lnTo>
                    <a:pt x="853668" y="27825"/>
                  </a:lnTo>
                  <a:lnTo>
                    <a:pt x="806471" y="37108"/>
                  </a:lnTo>
                  <a:lnTo>
                    <a:pt x="759617" y="47719"/>
                  </a:lnTo>
                  <a:lnTo>
                    <a:pt x="713107" y="59657"/>
                  </a:lnTo>
                  <a:lnTo>
                    <a:pt x="666940" y="72923"/>
                  </a:lnTo>
                  <a:lnTo>
                    <a:pt x="621116" y="87516"/>
                  </a:lnTo>
                  <a:lnTo>
                    <a:pt x="575635" y="103436"/>
                  </a:lnTo>
                  <a:lnTo>
                    <a:pt x="530497" y="120684"/>
                  </a:lnTo>
                  <a:lnTo>
                    <a:pt x="485703" y="139260"/>
                  </a:lnTo>
                  <a:lnTo>
                    <a:pt x="441252" y="159162"/>
                  </a:lnTo>
                  <a:lnTo>
                    <a:pt x="397144" y="180392"/>
                  </a:lnTo>
                  <a:lnTo>
                    <a:pt x="353380" y="202950"/>
                  </a:lnTo>
                  <a:lnTo>
                    <a:pt x="309958" y="226835"/>
                  </a:lnTo>
                  <a:lnTo>
                    <a:pt x="266880" y="252047"/>
                  </a:lnTo>
                  <a:lnTo>
                    <a:pt x="224145" y="278586"/>
                  </a:lnTo>
                  <a:lnTo>
                    <a:pt x="181753" y="306454"/>
                  </a:lnTo>
                  <a:lnTo>
                    <a:pt x="139705" y="335648"/>
                  </a:lnTo>
                  <a:lnTo>
                    <a:pt x="98000" y="366170"/>
                  </a:lnTo>
                  <a:lnTo>
                    <a:pt x="56638" y="398019"/>
                  </a:lnTo>
                  <a:lnTo>
                    <a:pt x="15619" y="431196"/>
                  </a:lnTo>
                  <a:lnTo>
                    <a:pt x="0" y="4451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899150" y="2912610"/>
              <a:ext cx="189865" cy="182880"/>
            </a:xfrm>
            <a:custGeom>
              <a:avLst/>
              <a:gdLst/>
              <a:ahLst/>
              <a:cxnLst/>
              <a:rect l="l" t="t" r="r" b="b"/>
              <a:pathLst>
                <a:path w="189865" h="182880">
                  <a:moveTo>
                    <a:pt x="72563" y="0"/>
                  </a:moveTo>
                  <a:lnTo>
                    <a:pt x="0" y="182798"/>
                  </a:lnTo>
                  <a:lnTo>
                    <a:pt x="189774" y="131170"/>
                  </a:lnTo>
                  <a:lnTo>
                    <a:pt x="7256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7385963" y="4094337"/>
            <a:ext cx="1733550" cy="737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150" spc="-30" dirty="0">
                <a:solidFill>
                  <a:srgbClr val="F2425D"/>
                </a:solidFill>
                <a:latin typeface="Arial"/>
                <a:cs typeface="Arial"/>
              </a:rPr>
              <a:t>Need</a:t>
            </a:r>
            <a:r>
              <a:rPr sz="2150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run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150" b="1" spc="-20" dirty="0">
                <a:solidFill>
                  <a:srgbClr val="F2425D"/>
                </a:solidFill>
                <a:latin typeface="Courier New"/>
                <a:cs typeface="Courier New"/>
              </a:rPr>
              <a:t>first()</a:t>
            </a:r>
            <a:r>
              <a:rPr sz="2150" b="1" spc="-71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65" dirty="0">
                <a:solidFill>
                  <a:srgbClr val="F2425D"/>
                </a:solidFill>
                <a:latin typeface="Arial"/>
                <a:cs typeface="Arial"/>
              </a:rPr>
              <a:t>first</a:t>
            </a:r>
            <a:endParaRPr sz="21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509269" y="2208693"/>
            <a:ext cx="17094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Literally</a:t>
            </a:r>
            <a:r>
              <a:rPr sz="2150" spc="1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215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code</a:t>
            </a:r>
            <a:endParaRPr sz="21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663411" y="9840638"/>
            <a:ext cx="2090420" cy="1118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" algn="just">
              <a:lnSpc>
                <a:spcPct val="132800"/>
              </a:lnSpc>
              <a:spcBef>
                <a:spcPts val="95"/>
              </a:spcBef>
            </a:pP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(Technically,</a:t>
            </a:r>
            <a:r>
              <a:rPr sz="1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values 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become</a:t>
            </a:r>
            <a:r>
              <a:rPr sz="18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known 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during</a:t>
            </a:r>
            <a:r>
              <a:rPr sz="1800" spc="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execution)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00191" y="1857715"/>
            <a:ext cx="7152005" cy="8908415"/>
          </a:xfrm>
          <a:custGeom>
            <a:avLst/>
            <a:gdLst/>
            <a:ahLst/>
            <a:cxnLst/>
            <a:rect l="l" t="t" r="r" b="b"/>
            <a:pathLst>
              <a:path w="7152005" h="8908415">
                <a:moveTo>
                  <a:pt x="7151598" y="0"/>
                </a:moveTo>
                <a:lnTo>
                  <a:pt x="0" y="0"/>
                </a:lnTo>
                <a:lnTo>
                  <a:pt x="0" y="8907869"/>
                </a:lnTo>
                <a:lnTo>
                  <a:pt x="7151598" y="8907869"/>
                </a:lnTo>
                <a:lnTo>
                  <a:pt x="7151598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54919" y="5958268"/>
            <a:ext cx="400110" cy="1840981"/>
          </a:xfrm>
          <a:prstGeom prst="rect">
            <a:avLst/>
          </a:prstGeom>
        </p:spPr>
        <p:txBody>
          <a:bodyPr vert="vert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1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60066" y="2336613"/>
            <a:ext cx="6708775" cy="7330440"/>
            <a:chOff x="11760066" y="2336613"/>
            <a:chExt cx="6708775" cy="7330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54919" y="5186078"/>
              <a:ext cx="513395" cy="513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4538389" y="0"/>
                  </a:moveTo>
                  <a:lnTo>
                    <a:pt x="0" y="0"/>
                  </a:lnTo>
                  <a:lnTo>
                    <a:pt x="0" y="7246288"/>
                  </a:lnTo>
                  <a:lnTo>
                    <a:pt x="4538389" y="7246288"/>
                  </a:lnTo>
                  <a:lnTo>
                    <a:pt x="4538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6790" y="2378523"/>
              <a:ext cx="4538980" cy="7246620"/>
            </a:xfrm>
            <a:custGeom>
              <a:avLst/>
              <a:gdLst/>
              <a:ahLst/>
              <a:cxnLst/>
              <a:rect l="l" t="t" r="r" b="b"/>
              <a:pathLst>
                <a:path w="4538980" h="7246620">
                  <a:moveTo>
                    <a:pt x="0" y="0"/>
                  </a:moveTo>
                  <a:lnTo>
                    <a:pt x="4538389" y="0"/>
                  </a:lnTo>
                  <a:lnTo>
                    <a:pt x="4538389" y="7246288"/>
                  </a:lnTo>
                  <a:lnTo>
                    <a:pt x="0" y="7246288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17851" y="472165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>
                  <a:moveTo>
                    <a:pt x="460769" y="0"/>
                  </a:moveTo>
                  <a:lnTo>
                    <a:pt x="403179" y="0"/>
                  </a:lnTo>
                  <a:lnTo>
                    <a:pt x="0" y="0"/>
                  </a:lnTo>
                </a:path>
              </a:pathLst>
            </a:custGeom>
            <a:ln w="115179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1030" y="4501764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0" y="0"/>
                  </a:moveTo>
                  <a:lnTo>
                    <a:pt x="0" y="439777"/>
                  </a:lnTo>
                  <a:lnTo>
                    <a:pt x="439777" y="219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46887" y="5864904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29057" y="0"/>
                  </a:moveTo>
                  <a:lnTo>
                    <a:pt x="0" y="0"/>
                  </a:lnTo>
                  <a:lnTo>
                    <a:pt x="0" y="1470825"/>
                  </a:lnTo>
                  <a:lnTo>
                    <a:pt x="29057" y="1470825"/>
                  </a:lnTo>
                  <a:lnTo>
                    <a:pt x="29057" y="0"/>
                  </a:lnTo>
                  <a:close/>
                </a:path>
                <a:path w="3658234" h="1471295">
                  <a:moveTo>
                    <a:pt x="3658197" y="0"/>
                  </a:moveTo>
                  <a:lnTo>
                    <a:pt x="3629126" y="0"/>
                  </a:lnTo>
                  <a:lnTo>
                    <a:pt x="3629126" y="1470825"/>
                  </a:lnTo>
                  <a:lnTo>
                    <a:pt x="3658197" y="1470825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46892" y="5864903"/>
              <a:ext cx="3658235" cy="1471295"/>
            </a:xfrm>
            <a:custGeom>
              <a:avLst/>
              <a:gdLst/>
              <a:ahLst/>
              <a:cxnLst/>
              <a:rect l="l" t="t" r="r" b="b"/>
              <a:pathLst>
                <a:path w="3658234" h="1471295">
                  <a:moveTo>
                    <a:pt x="0" y="0"/>
                  </a:moveTo>
                  <a:lnTo>
                    <a:pt x="3658194" y="0"/>
                  </a:lnTo>
                  <a:lnTo>
                    <a:pt x="3658194" y="1470815"/>
                  </a:lnTo>
                  <a:lnTo>
                    <a:pt x="0" y="1470815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71303" y="9913518"/>
            <a:ext cx="24098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7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3300" b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300" b="1" spc="-275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89" y="2700654"/>
            <a:ext cx="5624072" cy="791835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629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291715" algn="l"/>
              </a:tabLst>
            </a:pP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CALL	STACK</a:t>
            </a: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0125" y="2222842"/>
            <a:ext cx="261772" cy="26177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96426" y="2171266"/>
            <a:ext cx="41916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Compiled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444444"/>
                </a:solidFill>
                <a:latin typeface="Arial"/>
                <a:cs typeface="Arial"/>
              </a:rPr>
              <a:t>starts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75949" y="5867349"/>
            <a:ext cx="3600450" cy="1466215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1009" rIns="0" bIns="0" rtlCol="0">
            <a:spAutoFit/>
          </a:bodyPr>
          <a:lstStyle/>
          <a:p>
            <a:pPr marL="920115">
              <a:lnSpc>
                <a:spcPct val="100000"/>
              </a:lnSpc>
              <a:spcBef>
                <a:spcPts val="3629"/>
              </a:spcBef>
            </a:pPr>
            <a:r>
              <a:rPr sz="3300" spc="-1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294504" y="3936303"/>
            <a:ext cx="3763010" cy="1570990"/>
            <a:chOff x="13294504" y="3936303"/>
            <a:chExt cx="3763010" cy="1570990"/>
          </a:xfrm>
        </p:grpSpPr>
        <p:sp>
          <p:nvSpPr>
            <p:cNvPr id="20" name="object 20"/>
            <p:cNvSpPr/>
            <p:nvPr/>
          </p:nvSpPr>
          <p:spPr>
            <a:xfrm>
              <a:off x="13346888" y="3988694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29057" y="0"/>
                  </a:moveTo>
                  <a:lnTo>
                    <a:pt x="0" y="0"/>
                  </a:lnTo>
                  <a:lnTo>
                    <a:pt x="0" y="1465922"/>
                  </a:lnTo>
                  <a:lnTo>
                    <a:pt x="29057" y="1465922"/>
                  </a:lnTo>
                  <a:lnTo>
                    <a:pt x="29057" y="0"/>
                  </a:lnTo>
                  <a:close/>
                </a:path>
                <a:path w="3658234" h="1466214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5922"/>
                  </a:lnTo>
                  <a:lnTo>
                    <a:pt x="3658197" y="146592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46892" y="3988691"/>
              <a:ext cx="3658235" cy="1466215"/>
            </a:xfrm>
            <a:custGeom>
              <a:avLst/>
              <a:gdLst/>
              <a:ahLst/>
              <a:cxnLst/>
              <a:rect l="l" t="t" r="r" b="b"/>
              <a:pathLst>
                <a:path w="3658234" h="1466214">
                  <a:moveTo>
                    <a:pt x="0" y="0"/>
                  </a:moveTo>
                  <a:lnTo>
                    <a:pt x="3658194" y="0"/>
                  </a:lnTo>
                  <a:lnTo>
                    <a:pt x="3658194" y="1465923"/>
                  </a:lnTo>
                  <a:lnTo>
                    <a:pt x="0" y="14659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375949" y="4041045"/>
            <a:ext cx="3600450" cy="136144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08939" rIns="0" bIns="0" rtlCol="0">
            <a:spAutoFit/>
          </a:bodyPr>
          <a:lstStyle/>
          <a:p>
            <a:pPr marL="794385">
              <a:lnSpc>
                <a:spcPct val="100000"/>
              </a:lnSpc>
              <a:spcBef>
                <a:spcPts val="3219"/>
              </a:spcBef>
            </a:pPr>
            <a:r>
              <a:rPr sz="3300" spc="-1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endParaRPr sz="33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294504" y="7694507"/>
            <a:ext cx="3763010" cy="1567815"/>
            <a:chOff x="13294504" y="7694507"/>
            <a:chExt cx="3763010" cy="1567815"/>
          </a:xfrm>
        </p:grpSpPr>
        <p:sp>
          <p:nvSpPr>
            <p:cNvPr id="24" name="object 24"/>
            <p:cNvSpPr/>
            <p:nvPr/>
          </p:nvSpPr>
          <p:spPr>
            <a:xfrm>
              <a:off x="13346888" y="7746904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29057" y="0"/>
                  </a:moveTo>
                  <a:lnTo>
                    <a:pt x="0" y="0"/>
                  </a:lnTo>
                  <a:lnTo>
                    <a:pt x="0" y="1462417"/>
                  </a:lnTo>
                  <a:lnTo>
                    <a:pt x="29057" y="1462417"/>
                  </a:lnTo>
                  <a:lnTo>
                    <a:pt x="29057" y="0"/>
                  </a:lnTo>
                  <a:close/>
                </a:path>
                <a:path w="3658234" h="1463040">
                  <a:moveTo>
                    <a:pt x="3658197" y="0"/>
                  </a:moveTo>
                  <a:lnTo>
                    <a:pt x="3629126" y="0"/>
                  </a:lnTo>
                  <a:lnTo>
                    <a:pt x="3629126" y="1462417"/>
                  </a:lnTo>
                  <a:lnTo>
                    <a:pt x="3658197" y="1462417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46892" y="7746895"/>
              <a:ext cx="3658235" cy="1463040"/>
            </a:xfrm>
            <a:custGeom>
              <a:avLst/>
              <a:gdLst/>
              <a:ahLst/>
              <a:cxnLst/>
              <a:rect l="l" t="t" r="r" b="b"/>
              <a:pathLst>
                <a:path w="3658234" h="1463040">
                  <a:moveTo>
                    <a:pt x="0" y="0"/>
                  </a:moveTo>
                  <a:lnTo>
                    <a:pt x="3658194" y="0"/>
                  </a:lnTo>
                  <a:lnTo>
                    <a:pt x="3658194" y="1462423"/>
                  </a:lnTo>
                  <a:lnTo>
                    <a:pt x="0" y="146242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375949" y="7799249"/>
            <a:ext cx="3600450" cy="1358265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429894" rIns="0" bIns="0" rtlCol="0">
            <a:spAutoFit/>
          </a:bodyPr>
          <a:lstStyle/>
          <a:p>
            <a:pPr marL="1198880">
              <a:lnSpc>
                <a:spcPct val="100000"/>
              </a:lnSpc>
              <a:spcBef>
                <a:spcPts val="3384"/>
              </a:spcBef>
            </a:pPr>
            <a:r>
              <a:rPr sz="3300" b="1" spc="-1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66767" y="9704337"/>
            <a:ext cx="5781675" cy="1047115"/>
            <a:chOff x="12266767" y="9704337"/>
            <a:chExt cx="5781675" cy="1047115"/>
          </a:xfrm>
        </p:grpSpPr>
        <p:sp>
          <p:nvSpPr>
            <p:cNvPr id="28" name="object 28"/>
            <p:cNvSpPr/>
            <p:nvPr/>
          </p:nvSpPr>
          <p:spPr>
            <a:xfrm>
              <a:off x="12287709" y="10254804"/>
              <a:ext cx="1382395" cy="146685"/>
            </a:xfrm>
            <a:custGeom>
              <a:avLst/>
              <a:gdLst/>
              <a:ahLst/>
              <a:cxnLst/>
              <a:rect l="l" t="t" r="r" b="b"/>
              <a:pathLst>
                <a:path w="1382394" h="146684">
                  <a:moveTo>
                    <a:pt x="0" y="74828"/>
                  </a:moveTo>
                  <a:lnTo>
                    <a:pt x="48763" y="86581"/>
                  </a:lnTo>
                  <a:lnTo>
                    <a:pt x="97519" y="97285"/>
                  </a:lnTo>
                  <a:lnTo>
                    <a:pt x="146267" y="106941"/>
                  </a:lnTo>
                  <a:lnTo>
                    <a:pt x="195007" y="115548"/>
                  </a:lnTo>
                  <a:lnTo>
                    <a:pt x="243739" y="123107"/>
                  </a:lnTo>
                  <a:lnTo>
                    <a:pt x="292463" y="129617"/>
                  </a:lnTo>
                  <a:lnTo>
                    <a:pt x="341179" y="135079"/>
                  </a:lnTo>
                  <a:lnTo>
                    <a:pt x="389887" y="139493"/>
                  </a:lnTo>
                  <a:lnTo>
                    <a:pt x="438587" y="142858"/>
                  </a:lnTo>
                  <a:lnTo>
                    <a:pt x="487280" y="145175"/>
                  </a:lnTo>
                  <a:lnTo>
                    <a:pt x="535964" y="146443"/>
                  </a:lnTo>
                  <a:lnTo>
                    <a:pt x="584640" y="146663"/>
                  </a:lnTo>
                  <a:lnTo>
                    <a:pt x="633309" y="145835"/>
                  </a:lnTo>
                  <a:lnTo>
                    <a:pt x="681969" y="143958"/>
                  </a:lnTo>
                  <a:lnTo>
                    <a:pt x="730622" y="141033"/>
                  </a:lnTo>
                  <a:lnTo>
                    <a:pt x="779267" y="137059"/>
                  </a:lnTo>
                  <a:lnTo>
                    <a:pt x="827903" y="132037"/>
                  </a:lnTo>
                  <a:lnTo>
                    <a:pt x="876532" y="125966"/>
                  </a:lnTo>
                  <a:lnTo>
                    <a:pt x="925153" y="118847"/>
                  </a:lnTo>
                  <a:lnTo>
                    <a:pt x="973766" y="110680"/>
                  </a:lnTo>
                  <a:lnTo>
                    <a:pt x="1022371" y="101464"/>
                  </a:lnTo>
                  <a:lnTo>
                    <a:pt x="1070968" y="91200"/>
                  </a:lnTo>
                  <a:lnTo>
                    <a:pt x="1119557" y="79887"/>
                  </a:lnTo>
                  <a:lnTo>
                    <a:pt x="1168139" y="67526"/>
                  </a:lnTo>
                  <a:lnTo>
                    <a:pt x="1216712" y="54117"/>
                  </a:lnTo>
                  <a:lnTo>
                    <a:pt x="1265277" y="39659"/>
                  </a:lnTo>
                  <a:lnTo>
                    <a:pt x="1313835" y="24152"/>
                  </a:lnTo>
                  <a:lnTo>
                    <a:pt x="1362384" y="7598"/>
                  </a:lnTo>
                  <a:lnTo>
                    <a:pt x="138194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618286" y="10180399"/>
              <a:ext cx="196215" cy="164465"/>
            </a:xfrm>
            <a:custGeom>
              <a:avLst/>
              <a:gdLst/>
              <a:ahLst/>
              <a:cxnLst/>
              <a:rect l="l" t="t" r="r" b="b"/>
              <a:pathLst>
                <a:path w="196215" h="164465">
                  <a:moveTo>
                    <a:pt x="0" y="0"/>
                  </a:moveTo>
                  <a:lnTo>
                    <a:pt x="63694" y="163975"/>
                  </a:lnTo>
                  <a:lnTo>
                    <a:pt x="195816" y="1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1157" y="9704337"/>
              <a:ext cx="1047088" cy="10470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298108" y="9906987"/>
            <a:ext cx="556924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“Place”</a:t>
            </a:r>
            <a:r>
              <a:rPr sz="2400" spc="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400" spc="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r>
              <a:rPr sz="2400" spc="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contexts</a:t>
            </a:r>
            <a:r>
              <a:rPr sz="2400" spc="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get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2650" y="10262997"/>
            <a:ext cx="5524321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stacked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2425D"/>
                </a:solidFill>
                <a:latin typeface="Arial"/>
                <a:cs typeface="Arial"/>
              </a:rPr>
              <a:t>top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each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other,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keep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24454" y="10619007"/>
            <a:ext cx="568233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track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2425D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where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we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are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42649" y="2517449"/>
            <a:ext cx="8636029" cy="556819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93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SCOPE AND THE SCOPE CHAIN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3439615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61514" algn="l"/>
                <a:tab pos="3013710" algn="l"/>
                <a:tab pos="4518025" algn="l"/>
                <a:tab pos="5143500" algn="l"/>
                <a:tab pos="8138795" algn="l"/>
              </a:tabLst>
            </a:pPr>
            <a:r>
              <a:rPr dirty="0"/>
              <a:t>SCOPING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SCOPE</a:t>
            </a:r>
            <a:r>
              <a:rPr lang="en-US" dirty="0"/>
              <a:t> </a:t>
            </a:r>
            <a:r>
              <a:rPr dirty="0"/>
              <a:t>IN</a:t>
            </a:r>
            <a:r>
              <a:rPr lang="en-US" dirty="0"/>
              <a:t> </a:t>
            </a:r>
            <a:r>
              <a:rPr dirty="0"/>
              <a:t>JAVASCRIPT:	CONCEPTS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72944" y="3265393"/>
            <a:ext cx="16158210" cy="6737350"/>
            <a:chOff x="1973255" y="3212810"/>
            <a:chExt cx="16158210" cy="6737350"/>
          </a:xfrm>
        </p:grpSpPr>
        <p:sp>
          <p:nvSpPr>
            <p:cNvPr id="5" name="object 5"/>
            <p:cNvSpPr/>
            <p:nvPr/>
          </p:nvSpPr>
          <p:spPr>
            <a:xfrm>
              <a:off x="1973255" y="3212810"/>
              <a:ext cx="16158210" cy="6737350"/>
            </a:xfrm>
            <a:custGeom>
              <a:avLst/>
              <a:gdLst/>
              <a:ahLst/>
              <a:cxnLst/>
              <a:rect l="l" t="t" r="r" b="b"/>
              <a:pathLst>
                <a:path w="16158210" h="6737350">
                  <a:moveTo>
                    <a:pt x="16157591" y="0"/>
                  </a:moveTo>
                  <a:lnTo>
                    <a:pt x="0" y="0"/>
                  </a:lnTo>
                  <a:lnTo>
                    <a:pt x="0" y="6736887"/>
                  </a:lnTo>
                  <a:lnTo>
                    <a:pt x="16157591" y="6736887"/>
                  </a:lnTo>
                  <a:lnTo>
                    <a:pt x="16157591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4445192"/>
              <a:ext cx="303655" cy="303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5944623"/>
              <a:ext cx="303655" cy="303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6903756"/>
              <a:ext cx="303655" cy="303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551" y="8403187"/>
              <a:ext cx="303655" cy="303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38852" y="4250594"/>
            <a:ext cx="14392302" cy="4940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20979">
              <a:lnSpc>
                <a:spcPct val="136400"/>
              </a:lnSpc>
              <a:spcBef>
                <a:spcPts val="90"/>
              </a:spcBef>
            </a:pP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Scoping:</a:t>
            </a: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our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program’s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organized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accessed.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i="1" spc="-65" dirty="0">
                <a:solidFill>
                  <a:srgbClr val="444444"/>
                </a:solidFill>
                <a:latin typeface="Calibri"/>
                <a:cs typeface="Calibri"/>
              </a:rPr>
              <a:t>“Where</a:t>
            </a:r>
            <a:r>
              <a:rPr sz="2800" i="1" spc="5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do</a:t>
            </a:r>
            <a:r>
              <a:rPr sz="2800" i="1" spc="4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44444"/>
                </a:solidFill>
                <a:latin typeface="Calibri"/>
                <a:cs typeface="Calibri"/>
              </a:rPr>
              <a:t>variables </a:t>
            </a:r>
            <a:r>
              <a:rPr sz="2800" i="1" spc="-45" dirty="0">
                <a:solidFill>
                  <a:srgbClr val="444444"/>
                </a:solidFill>
                <a:latin typeface="Calibri"/>
                <a:cs typeface="Calibri"/>
              </a:rPr>
              <a:t>live?”</a:t>
            </a:r>
            <a:r>
              <a:rPr sz="2800" i="1" spc="5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i="1" spc="-60" dirty="0">
                <a:solidFill>
                  <a:srgbClr val="444444"/>
                </a:solidFill>
                <a:latin typeface="Calibri"/>
                <a:cs typeface="Calibri"/>
              </a:rPr>
              <a:t>“Where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70" dirty="0">
                <a:solidFill>
                  <a:srgbClr val="444444"/>
                </a:solidFill>
                <a:latin typeface="Calibri"/>
                <a:cs typeface="Calibri"/>
              </a:rPr>
              <a:t>can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we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150" dirty="0">
                <a:solidFill>
                  <a:srgbClr val="444444"/>
                </a:solidFill>
                <a:latin typeface="Calibri"/>
                <a:cs typeface="Calibri"/>
              </a:rPr>
              <a:t>access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a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certain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44444"/>
                </a:solidFill>
                <a:latin typeface="Calibri"/>
                <a:cs typeface="Calibri"/>
              </a:rPr>
              <a:t>variable,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and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where</a:t>
            </a:r>
            <a:r>
              <a:rPr sz="2800" i="1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44444"/>
                </a:solidFill>
                <a:latin typeface="Calibri"/>
                <a:cs typeface="Calibri"/>
              </a:rPr>
              <a:t>not?”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;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Lexical</a:t>
            </a:r>
            <a:r>
              <a:rPr sz="2800" b="1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0" dirty="0">
                <a:solidFill>
                  <a:srgbClr val="444444"/>
                </a:solidFill>
                <a:latin typeface="Arial"/>
                <a:cs typeface="Arial"/>
              </a:rPr>
              <a:t>scoping:</a:t>
            </a:r>
            <a:r>
              <a:rPr sz="28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Scoping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controlled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by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placement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blocks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code;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 dirty="0">
              <a:latin typeface="Arial"/>
              <a:cs typeface="Arial"/>
            </a:endParaRPr>
          </a:p>
          <a:p>
            <a:pPr marL="12700" marR="7620">
              <a:lnSpc>
                <a:spcPct val="136400"/>
              </a:lnSpc>
            </a:pP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Scope:</a:t>
            </a:r>
            <a:r>
              <a:rPr sz="28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Space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certain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declared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(</a:t>
            </a:r>
            <a:r>
              <a:rPr sz="2800" i="1" spc="-10" dirty="0">
                <a:solidFill>
                  <a:srgbClr val="444444"/>
                </a:solidFill>
                <a:latin typeface="Calibri"/>
                <a:cs typeface="Calibri"/>
              </a:rPr>
              <a:t>variable</a:t>
            </a:r>
            <a:r>
              <a:rPr sz="2800" i="1" spc="650" dirty="0">
                <a:solidFill>
                  <a:srgbClr val="444444"/>
                </a:solidFill>
                <a:latin typeface="Calibri"/>
                <a:cs typeface="Calibri"/>
              </a:rPr>
              <a:t> 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environment</a:t>
            </a:r>
            <a:r>
              <a:rPr sz="2800" i="1" spc="8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800" i="1" spc="9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spc="114" dirty="0">
                <a:solidFill>
                  <a:srgbClr val="444444"/>
                </a:solidFill>
                <a:latin typeface="Calibri"/>
                <a:cs typeface="Calibri"/>
              </a:rPr>
              <a:t>case</a:t>
            </a:r>
            <a:r>
              <a:rPr sz="2800" i="1" spc="8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of</a:t>
            </a:r>
            <a:r>
              <a:rPr sz="2800" i="1" spc="9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444444"/>
                </a:solidFill>
                <a:latin typeface="Calibri"/>
                <a:cs typeface="Calibri"/>
              </a:rPr>
              <a:t>functions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).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There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8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8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scope;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Scope </a:t>
            </a:r>
            <a:r>
              <a:rPr sz="2800" b="1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65" dirty="0">
                <a:solidFill>
                  <a:srgbClr val="444444"/>
                </a:solidFill>
                <a:latin typeface="Arial"/>
                <a:cs typeface="Arial"/>
              </a:rPr>
              <a:t>variable:</a:t>
            </a: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Region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our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certain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80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accessed.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6124" y="1717969"/>
            <a:ext cx="5755640" cy="3512820"/>
            <a:chOff x="306124" y="1717969"/>
            <a:chExt cx="5755640" cy="3512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124" y="1717969"/>
              <a:ext cx="5755054" cy="35125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228" y="2305627"/>
              <a:ext cx="4056846" cy="18143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21000000">
            <a:off x="1372269" y="2894139"/>
            <a:ext cx="4884087" cy="533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SCOPE CONCEPTS</a:t>
            </a:r>
            <a:endParaRPr sz="41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362276" y="0"/>
            <a:ext cx="4742180" cy="3628390"/>
            <a:chOff x="15362276" y="0"/>
            <a:chExt cx="4742180" cy="36283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2276" y="0"/>
              <a:ext cx="4741824" cy="36282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5709" y="454174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4701" y="1306607"/>
              <a:ext cx="230359" cy="2303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4701" y="1745337"/>
              <a:ext cx="230359" cy="23035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400788" y="1626810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4700" y="2184299"/>
            <a:ext cx="230359" cy="2303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105708" y="454174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1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150" b="1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endParaRPr sz="215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755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989"/>
              </a:spcBef>
            </a:pPr>
            <a:r>
              <a:rPr sz="18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7836" y="2893680"/>
            <a:ext cx="6370955" cy="6539230"/>
            <a:chOff x="6327836" y="2893680"/>
            <a:chExt cx="6370955" cy="6539230"/>
          </a:xfrm>
        </p:grpSpPr>
        <p:sp>
          <p:nvSpPr>
            <p:cNvPr id="3" name="object 3"/>
            <p:cNvSpPr/>
            <p:nvPr/>
          </p:nvSpPr>
          <p:spPr>
            <a:xfrm>
              <a:off x="10837879" y="2980505"/>
              <a:ext cx="1706245" cy="1051560"/>
            </a:xfrm>
            <a:custGeom>
              <a:avLst/>
              <a:gdLst/>
              <a:ahLst/>
              <a:cxnLst/>
              <a:rect l="l" t="t" r="r" b="b"/>
              <a:pathLst>
                <a:path w="1706245" h="1051560">
                  <a:moveTo>
                    <a:pt x="0" y="1050978"/>
                  </a:moveTo>
                  <a:lnTo>
                    <a:pt x="27700" y="1005724"/>
                  </a:lnTo>
                  <a:lnTo>
                    <a:pt x="56006" y="961458"/>
                  </a:lnTo>
                  <a:lnTo>
                    <a:pt x="84919" y="918180"/>
                  </a:lnTo>
                  <a:lnTo>
                    <a:pt x="114437" y="875890"/>
                  </a:lnTo>
                  <a:lnTo>
                    <a:pt x="144561" y="834589"/>
                  </a:lnTo>
                  <a:lnTo>
                    <a:pt x="175291" y="794275"/>
                  </a:lnTo>
                  <a:lnTo>
                    <a:pt x="206627" y="754949"/>
                  </a:lnTo>
                  <a:lnTo>
                    <a:pt x="238569" y="716612"/>
                  </a:lnTo>
                  <a:lnTo>
                    <a:pt x="271117" y="679262"/>
                  </a:lnTo>
                  <a:lnTo>
                    <a:pt x="304270" y="642901"/>
                  </a:lnTo>
                  <a:lnTo>
                    <a:pt x="338030" y="607527"/>
                  </a:lnTo>
                  <a:lnTo>
                    <a:pt x="372395" y="573142"/>
                  </a:lnTo>
                  <a:lnTo>
                    <a:pt x="407367" y="539744"/>
                  </a:lnTo>
                  <a:lnTo>
                    <a:pt x="442944" y="507335"/>
                  </a:lnTo>
                  <a:lnTo>
                    <a:pt x="479127" y="475914"/>
                  </a:lnTo>
                  <a:lnTo>
                    <a:pt x="515916" y="445481"/>
                  </a:lnTo>
                  <a:lnTo>
                    <a:pt x="553311" y="416035"/>
                  </a:lnTo>
                  <a:lnTo>
                    <a:pt x="591312" y="387578"/>
                  </a:lnTo>
                  <a:lnTo>
                    <a:pt x="629919" y="360109"/>
                  </a:lnTo>
                  <a:lnTo>
                    <a:pt x="669132" y="333628"/>
                  </a:lnTo>
                  <a:lnTo>
                    <a:pt x="708951" y="308135"/>
                  </a:lnTo>
                  <a:lnTo>
                    <a:pt x="749375" y="283631"/>
                  </a:lnTo>
                  <a:lnTo>
                    <a:pt x="790406" y="260114"/>
                  </a:lnTo>
                  <a:lnTo>
                    <a:pt x="832042" y="237585"/>
                  </a:lnTo>
                  <a:lnTo>
                    <a:pt x="874284" y="216044"/>
                  </a:lnTo>
                  <a:lnTo>
                    <a:pt x="917133" y="195492"/>
                  </a:lnTo>
                  <a:lnTo>
                    <a:pt x="960587" y="175927"/>
                  </a:lnTo>
                  <a:lnTo>
                    <a:pt x="1004647" y="157350"/>
                  </a:lnTo>
                  <a:lnTo>
                    <a:pt x="1049313" y="139762"/>
                  </a:lnTo>
                  <a:lnTo>
                    <a:pt x="1094584" y="123161"/>
                  </a:lnTo>
                  <a:lnTo>
                    <a:pt x="1140462" y="107549"/>
                  </a:lnTo>
                  <a:lnTo>
                    <a:pt x="1186946" y="92925"/>
                  </a:lnTo>
                  <a:lnTo>
                    <a:pt x="1234035" y="79288"/>
                  </a:lnTo>
                  <a:lnTo>
                    <a:pt x="1281731" y="66640"/>
                  </a:lnTo>
                  <a:lnTo>
                    <a:pt x="1330032" y="54980"/>
                  </a:lnTo>
                  <a:lnTo>
                    <a:pt x="1378940" y="44308"/>
                  </a:lnTo>
                  <a:lnTo>
                    <a:pt x="1428453" y="34624"/>
                  </a:lnTo>
                  <a:lnTo>
                    <a:pt x="1478572" y="25928"/>
                  </a:lnTo>
                  <a:lnTo>
                    <a:pt x="1529297" y="18220"/>
                  </a:lnTo>
                  <a:lnTo>
                    <a:pt x="1580628" y="11500"/>
                  </a:lnTo>
                  <a:lnTo>
                    <a:pt x="1632565" y="5768"/>
                  </a:lnTo>
                  <a:lnTo>
                    <a:pt x="1685107" y="1024"/>
                  </a:lnTo>
                  <a:lnTo>
                    <a:pt x="17060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18686" y="2893680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4">
                  <a:moveTo>
                    <a:pt x="0" y="0"/>
                  </a:moveTo>
                  <a:lnTo>
                    <a:pt x="8607" y="175699"/>
                  </a:lnTo>
                  <a:lnTo>
                    <a:pt x="180004" y="79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7836" y="5711546"/>
              <a:ext cx="3729354" cy="3721100"/>
            </a:xfrm>
            <a:custGeom>
              <a:avLst/>
              <a:gdLst/>
              <a:ahLst/>
              <a:cxnLst/>
              <a:rect l="l" t="t" r="r" b="b"/>
              <a:pathLst>
                <a:path w="3729354" h="3721100">
                  <a:moveTo>
                    <a:pt x="2087882" y="3708400"/>
                  </a:moveTo>
                  <a:lnTo>
                    <a:pt x="1641370" y="3708400"/>
                  </a:lnTo>
                  <a:lnTo>
                    <a:pt x="1685897" y="3721100"/>
                  </a:lnTo>
                  <a:lnTo>
                    <a:pt x="2043355" y="3721100"/>
                  </a:lnTo>
                  <a:lnTo>
                    <a:pt x="2087882" y="3708400"/>
                  </a:lnTo>
                  <a:close/>
                </a:path>
                <a:path w="3729354" h="3721100">
                  <a:moveTo>
                    <a:pt x="2176605" y="3695700"/>
                  </a:moveTo>
                  <a:lnTo>
                    <a:pt x="1552648" y="3695700"/>
                  </a:lnTo>
                  <a:lnTo>
                    <a:pt x="1596947" y="3708400"/>
                  </a:lnTo>
                  <a:lnTo>
                    <a:pt x="2132305" y="3708400"/>
                  </a:lnTo>
                  <a:lnTo>
                    <a:pt x="2176605" y="3695700"/>
                  </a:lnTo>
                  <a:close/>
                </a:path>
                <a:path w="3729354" h="3721100">
                  <a:moveTo>
                    <a:pt x="2264747" y="38100"/>
                  </a:moveTo>
                  <a:lnTo>
                    <a:pt x="1464505" y="38100"/>
                  </a:lnTo>
                  <a:lnTo>
                    <a:pt x="1205214" y="114300"/>
                  </a:lnTo>
                  <a:lnTo>
                    <a:pt x="1162965" y="139700"/>
                  </a:lnTo>
                  <a:lnTo>
                    <a:pt x="1079483" y="165100"/>
                  </a:lnTo>
                  <a:lnTo>
                    <a:pt x="997491" y="215900"/>
                  </a:lnTo>
                  <a:lnTo>
                    <a:pt x="957107" y="228600"/>
                  </a:lnTo>
                  <a:lnTo>
                    <a:pt x="877663" y="279400"/>
                  </a:lnTo>
                  <a:lnTo>
                    <a:pt x="800124" y="330200"/>
                  </a:lnTo>
                  <a:lnTo>
                    <a:pt x="724657" y="381000"/>
                  </a:lnTo>
                  <a:lnTo>
                    <a:pt x="687751" y="419100"/>
                  </a:lnTo>
                  <a:lnTo>
                    <a:pt x="651426" y="444500"/>
                  </a:lnTo>
                  <a:lnTo>
                    <a:pt x="615701" y="482600"/>
                  </a:lnTo>
                  <a:lnTo>
                    <a:pt x="580597" y="508000"/>
                  </a:lnTo>
                  <a:lnTo>
                    <a:pt x="546136" y="546100"/>
                  </a:lnTo>
                  <a:lnTo>
                    <a:pt x="512536" y="584200"/>
                  </a:lnTo>
                  <a:lnTo>
                    <a:pt x="480002" y="609600"/>
                  </a:lnTo>
                  <a:lnTo>
                    <a:pt x="448535" y="647700"/>
                  </a:lnTo>
                  <a:lnTo>
                    <a:pt x="418135" y="685800"/>
                  </a:lnTo>
                  <a:lnTo>
                    <a:pt x="388802" y="723900"/>
                  </a:lnTo>
                  <a:lnTo>
                    <a:pt x="360535" y="762000"/>
                  </a:lnTo>
                  <a:lnTo>
                    <a:pt x="333335" y="800100"/>
                  </a:lnTo>
                  <a:lnTo>
                    <a:pt x="307201" y="838200"/>
                  </a:lnTo>
                  <a:lnTo>
                    <a:pt x="282134" y="876300"/>
                  </a:lnTo>
                  <a:lnTo>
                    <a:pt x="258134" y="914400"/>
                  </a:lnTo>
                  <a:lnTo>
                    <a:pt x="235201" y="952500"/>
                  </a:lnTo>
                  <a:lnTo>
                    <a:pt x="213334" y="990600"/>
                  </a:lnTo>
                  <a:lnTo>
                    <a:pt x="192534" y="1041400"/>
                  </a:lnTo>
                  <a:lnTo>
                    <a:pt x="172801" y="1079500"/>
                  </a:lnTo>
                  <a:lnTo>
                    <a:pt x="154134" y="1117600"/>
                  </a:lnTo>
                  <a:lnTo>
                    <a:pt x="136534" y="1155700"/>
                  </a:lnTo>
                  <a:lnTo>
                    <a:pt x="120000" y="1206500"/>
                  </a:lnTo>
                  <a:lnTo>
                    <a:pt x="104533" y="1244600"/>
                  </a:lnTo>
                  <a:lnTo>
                    <a:pt x="90133" y="1282700"/>
                  </a:lnTo>
                  <a:lnTo>
                    <a:pt x="76800" y="1333500"/>
                  </a:lnTo>
                  <a:lnTo>
                    <a:pt x="64533" y="1371600"/>
                  </a:lnTo>
                  <a:lnTo>
                    <a:pt x="53333" y="1422400"/>
                  </a:lnTo>
                  <a:lnTo>
                    <a:pt x="43200" y="1460500"/>
                  </a:lnTo>
                  <a:lnTo>
                    <a:pt x="34133" y="1511300"/>
                  </a:lnTo>
                  <a:lnTo>
                    <a:pt x="26133" y="1549400"/>
                  </a:lnTo>
                  <a:lnTo>
                    <a:pt x="19200" y="1600200"/>
                  </a:lnTo>
                  <a:lnTo>
                    <a:pt x="13333" y="1638300"/>
                  </a:lnTo>
                  <a:lnTo>
                    <a:pt x="8533" y="1689100"/>
                  </a:lnTo>
                  <a:lnTo>
                    <a:pt x="4800" y="1727200"/>
                  </a:lnTo>
                  <a:lnTo>
                    <a:pt x="2133" y="1778000"/>
                  </a:lnTo>
                  <a:lnTo>
                    <a:pt x="533" y="1816100"/>
                  </a:lnTo>
                  <a:lnTo>
                    <a:pt x="0" y="1866900"/>
                  </a:lnTo>
                  <a:lnTo>
                    <a:pt x="533" y="1905000"/>
                  </a:lnTo>
                  <a:lnTo>
                    <a:pt x="2133" y="1955800"/>
                  </a:lnTo>
                  <a:lnTo>
                    <a:pt x="4800" y="1993900"/>
                  </a:lnTo>
                  <a:lnTo>
                    <a:pt x="8533" y="2044700"/>
                  </a:lnTo>
                  <a:lnTo>
                    <a:pt x="13333" y="2082800"/>
                  </a:lnTo>
                  <a:lnTo>
                    <a:pt x="19200" y="2133600"/>
                  </a:lnTo>
                  <a:lnTo>
                    <a:pt x="26133" y="2171700"/>
                  </a:lnTo>
                  <a:lnTo>
                    <a:pt x="34133" y="2222500"/>
                  </a:lnTo>
                  <a:lnTo>
                    <a:pt x="43200" y="2260600"/>
                  </a:lnTo>
                  <a:lnTo>
                    <a:pt x="53333" y="2311400"/>
                  </a:lnTo>
                  <a:lnTo>
                    <a:pt x="64533" y="2349500"/>
                  </a:lnTo>
                  <a:lnTo>
                    <a:pt x="76800" y="2387600"/>
                  </a:lnTo>
                  <a:lnTo>
                    <a:pt x="90133" y="2438400"/>
                  </a:lnTo>
                  <a:lnTo>
                    <a:pt x="104533" y="2476500"/>
                  </a:lnTo>
                  <a:lnTo>
                    <a:pt x="120000" y="2527300"/>
                  </a:lnTo>
                  <a:lnTo>
                    <a:pt x="136534" y="2565400"/>
                  </a:lnTo>
                  <a:lnTo>
                    <a:pt x="154134" y="2603500"/>
                  </a:lnTo>
                  <a:lnTo>
                    <a:pt x="172801" y="2654300"/>
                  </a:lnTo>
                  <a:lnTo>
                    <a:pt x="192534" y="2692400"/>
                  </a:lnTo>
                  <a:lnTo>
                    <a:pt x="213334" y="2730500"/>
                  </a:lnTo>
                  <a:lnTo>
                    <a:pt x="235201" y="2768600"/>
                  </a:lnTo>
                  <a:lnTo>
                    <a:pt x="258134" y="2806700"/>
                  </a:lnTo>
                  <a:lnTo>
                    <a:pt x="282134" y="2844800"/>
                  </a:lnTo>
                  <a:lnTo>
                    <a:pt x="307201" y="2882900"/>
                  </a:lnTo>
                  <a:lnTo>
                    <a:pt x="333335" y="2921000"/>
                  </a:lnTo>
                  <a:lnTo>
                    <a:pt x="360535" y="2959100"/>
                  </a:lnTo>
                  <a:lnTo>
                    <a:pt x="388802" y="2997200"/>
                  </a:lnTo>
                  <a:lnTo>
                    <a:pt x="418135" y="3035300"/>
                  </a:lnTo>
                  <a:lnTo>
                    <a:pt x="448535" y="3073400"/>
                  </a:lnTo>
                  <a:lnTo>
                    <a:pt x="480002" y="3111500"/>
                  </a:lnTo>
                  <a:lnTo>
                    <a:pt x="512536" y="3149600"/>
                  </a:lnTo>
                  <a:lnTo>
                    <a:pt x="546136" y="3175000"/>
                  </a:lnTo>
                  <a:lnTo>
                    <a:pt x="580597" y="3213100"/>
                  </a:lnTo>
                  <a:lnTo>
                    <a:pt x="615701" y="3251200"/>
                  </a:lnTo>
                  <a:lnTo>
                    <a:pt x="651426" y="3276600"/>
                  </a:lnTo>
                  <a:lnTo>
                    <a:pt x="687751" y="3314700"/>
                  </a:lnTo>
                  <a:lnTo>
                    <a:pt x="724657" y="3340100"/>
                  </a:lnTo>
                  <a:lnTo>
                    <a:pt x="762121" y="3365500"/>
                  </a:lnTo>
                  <a:lnTo>
                    <a:pt x="838645" y="3416300"/>
                  </a:lnTo>
                  <a:lnTo>
                    <a:pt x="917157" y="3467100"/>
                  </a:lnTo>
                  <a:lnTo>
                    <a:pt x="997491" y="3517900"/>
                  </a:lnTo>
                  <a:lnTo>
                    <a:pt x="1038290" y="3530600"/>
                  </a:lnTo>
                  <a:lnTo>
                    <a:pt x="1079483" y="3556000"/>
                  </a:lnTo>
                  <a:lnTo>
                    <a:pt x="1121048" y="3568700"/>
                  </a:lnTo>
                  <a:lnTo>
                    <a:pt x="1162965" y="3594100"/>
                  </a:lnTo>
                  <a:lnTo>
                    <a:pt x="1508494" y="3695700"/>
                  </a:lnTo>
                  <a:lnTo>
                    <a:pt x="2220759" y="3695700"/>
                  </a:lnTo>
                  <a:lnTo>
                    <a:pt x="2566287" y="3594100"/>
                  </a:lnTo>
                  <a:lnTo>
                    <a:pt x="2608204" y="3568700"/>
                  </a:lnTo>
                  <a:lnTo>
                    <a:pt x="2649770" y="3556000"/>
                  </a:lnTo>
                  <a:lnTo>
                    <a:pt x="2690962" y="3530600"/>
                  </a:lnTo>
                  <a:lnTo>
                    <a:pt x="2731761" y="3517900"/>
                  </a:lnTo>
                  <a:lnTo>
                    <a:pt x="2812096" y="3467100"/>
                  </a:lnTo>
                  <a:lnTo>
                    <a:pt x="2890608" y="3416300"/>
                  </a:lnTo>
                  <a:lnTo>
                    <a:pt x="2967131" y="3365500"/>
                  </a:lnTo>
                  <a:lnTo>
                    <a:pt x="3004596" y="3340100"/>
                  </a:lnTo>
                  <a:lnTo>
                    <a:pt x="3041501" y="3314700"/>
                  </a:lnTo>
                  <a:lnTo>
                    <a:pt x="3077827" y="3276600"/>
                  </a:lnTo>
                  <a:lnTo>
                    <a:pt x="3113552" y="3251200"/>
                  </a:lnTo>
                  <a:lnTo>
                    <a:pt x="3148655" y="3213100"/>
                  </a:lnTo>
                  <a:lnTo>
                    <a:pt x="3183116" y="3175000"/>
                  </a:lnTo>
                  <a:lnTo>
                    <a:pt x="3216717" y="3149600"/>
                  </a:lnTo>
                  <a:lnTo>
                    <a:pt x="3249250" y="3111500"/>
                  </a:lnTo>
                  <a:lnTo>
                    <a:pt x="3280717" y="3073400"/>
                  </a:lnTo>
                  <a:lnTo>
                    <a:pt x="3311117" y="3035300"/>
                  </a:lnTo>
                  <a:lnTo>
                    <a:pt x="3340451" y="2997200"/>
                  </a:lnTo>
                  <a:lnTo>
                    <a:pt x="3368718" y="2959100"/>
                  </a:lnTo>
                  <a:lnTo>
                    <a:pt x="3395918" y="2921000"/>
                  </a:lnTo>
                  <a:lnTo>
                    <a:pt x="3422051" y="2882900"/>
                  </a:lnTo>
                  <a:lnTo>
                    <a:pt x="3447118" y="2844800"/>
                  </a:lnTo>
                  <a:lnTo>
                    <a:pt x="3471118" y="2806700"/>
                  </a:lnTo>
                  <a:lnTo>
                    <a:pt x="3494052" y="2768600"/>
                  </a:lnTo>
                  <a:lnTo>
                    <a:pt x="3515918" y="2730500"/>
                  </a:lnTo>
                  <a:lnTo>
                    <a:pt x="3536719" y="2692400"/>
                  </a:lnTo>
                  <a:lnTo>
                    <a:pt x="3556452" y="2654300"/>
                  </a:lnTo>
                  <a:lnTo>
                    <a:pt x="3575119" y="2603500"/>
                  </a:lnTo>
                  <a:lnTo>
                    <a:pt x="3592719" y="2565400"/>
                  </a:lnTo>
                  <a:lnTo>
                    <a:pt x="3609252" y="2527300"/>
                  </a:lnTo>
                  <a:lnTo>
                    <a:pt x="3624719" y="2476500"/>
                  </a:lnTo>
                  <a:lnTo>
                    <a:pt x="3639119" y="2438400"/>
                  </a:lnTo>
                  <a:lnTo>
                    <a:pt x="3652453" y="2387600"/>
                  </a:lnTo>
                  <a:lnTo>
                    <a:pt x="3664719" y="2349500"/>
                  </a:lnTo>
                  <a:lnTo>
                    <a:pt x="3675919" y="2311400"/>
                  </a:lnTo>
                  <a:lnTo>
                    <a:pt x="3686053" y="2260600"/>
                  </a:lnTo>
                  <a:lnTo>
                    <a:pt x="3695119" y="2222500"/>
                  </a:lnTo>
                  <a:lnTo>
                    <a:pt x="3703119" y="2171700"/>
                  </a:lnTo>
                  <a:lnTo>
                    <a:pt x="3710053" y="2133600"/>
                  </a:lnTo>
                  <a:lnTo>
                    <a:pt x="3715920" y="2082800"/>
                  </a:lnTo>
                  <a:lnTo>
                    <a:pt x="3720720" y="2044700"/>
                  </a:lnTo>
                  <a:lnTo>
                    <a:pt x="3724453" y="1993900"/>
                  </a:lnTo>
                  <a:lnTo>
                    <a:pt x="3727120" y="1955800"/>
                  </a:lnTo>
                  <a:lnTo>
                    <a:pt x="3728720" y="1905000"/>
                  </a:lnTo>
                  <a:lnTo>
                    <a:pt x="3729253" y="1866900"/>
                  </a:lnTo>
                  <a:lnTo>
                    <a:pt x="3728720" y="1816100"/>
                  </a:lnTo>
                  <a:lnTo>
                    <a:pt x="3727120" y="1778000"/>
                  </a:lnTo>
                  <a:lnTo>
                    <a:pt x="3724453" y="1727200"/>
                  </a:lnTo>
                  <a:lnTo>
                    <a:pt x="3720720" y="1689100"/>
                  </a:lnTo>
                  <a:lnTo>
                    <a:pt x="3715920" y="1638300"/>
                  </a:lnTo>
                  <a:lnTo>
                    <a:pt x="3710053" y="1600200"/>
                  </a:lnTo>
                  <a:lnTo>
                    <a:pt x="3703119" y="1549400"/>
                  </a:lnTo>
                  <a:lnTo>
                    <a:pt x="3695119" y="1511300"/>
                  </a:lnTo>
                  <a:lnTo>
                    <a:pt x="3686053" y="1460500"/>
                  </a:lnTo>
                  <a:lnTo>
                    <a:pt x="3675919" y="1422400"/>
                  </a:lnTo>
                  <a:lnTo>
                    <a:pt x="3664719" y="1371600"/>
                  </a:lnTo>
                  <a:lnTo>
                    <a:pt x="3652453" y="1333500"/>
                  </a:lnTo>
                  <a:lnTo>
                    <a:pt x="3639119" y="1282700"/>
                  </a:lnTo>
                  <a:lnTo>
                    <a:pt x="3624719" y="1244600"/>
                  </a:lnTo>
                  <a:lnTo>
                    <a:pt x="3609252" y="1206500"/>
                  </a:lnTo>
                  <a:lnTo>
                    <a:pt x="3592719" y="1155700"/>
                  </a:lnTo>
                  <a:lnTo>
                    <a:pt x="3575119" y="1117600"/>
                  </a:lnTo>
                  <a:lnTo>
                    <a:pt x="3556452" y="1079500"/>
                  </a:lnTo>
                  <a:lnTo>
                    <a:pt x="3536719" y="1041400"/>
                  </a:lnTo>
                  <a:lnTo>
                    <a:pt x="3515918" y="990600"/>
                  </a:lnTo>
                  <a:lnTo>
                    <a:pt x="3494052" y="952500"/>
                  </a:lnTo>
                  <a:lnTo>
                    <a:pt x="3471118" y="914400"/>
                  </a:lnTo>
                  <a:lnTo>
                    <a:pt x="3447118" y="876300"/>
                  </a:lnTo>
                  <a:lnTo>
                    <a:pt x="3422051" y="838200"/>
                  </a:lnTo>
                  <a:lnTo>
                    <a:pt x="3395918" y="800100"/>
                  </a:lnTo>
                  <a:lnTo>
                    <a:pt x="3368718" y="762000"/>
                  </a:lnTo>
                  <a:lnTo>
                    <a:pt x="3340451" y="723900"/>
                  </a:lnTo>
                  <a:lnTo>
                    <a:pt x="3311117" y="685800"/>
                  </a:lnTo>
                  <a:lnTo>
                    <a:pt x="3280717" y="647700"/>
                  </a:lnTo>
                  <a:lnTo>
                    <a:pt x="3249250" y="609600"/>
                  </a:lnTo>
                  <a:lnTo>
                    <a:pt x="3216717" y="584200"/>
                  </a:lnTo>
                  <a:lnTo>
                    <a:pt x="3183116" y="546100"/>
                  </a:lnTo>
                  <a:lnTo>
                    <a:pt x="3148655" y="508000"/>
                  </a:lnTo>
                  <a:lnTo>
                    <a:pt x="3113552" y="482600"/>
                  </a:lnTo>
                  <a:lnTo>
                    <a:pt x="3077827" y="444500"/>
                  </a:lnTo>
                  <a:lnTo>
                    <a:pt x="3041501" y="419100"/>
                  </a:lnTo>
                  <a:lnTo>
                    <a:pt x="3004596" y="381000"/>
                  </a:lnTo>
                  <a:lnTo>
                    <a:pt x="2929128" y="330200"/>
                  </a:lnTo>
                  <a:lnTo>
                    <a:pt x="2851590" y="279400"/>
                  </a:lnTo>
                  <a:lnTo>
                    <a:pt x="2772146" y="228600"/>
                  </a:lnTo>
                  <a:lnTo>
                    <a:pt x="2731761" y="215900"/>
                  </a:lnTo>
                  <a:lnTo>
                    <a:pt x="2649770" y="165100"/>
                  </a:lnTo>
                  <a:lnTo>
                    <a:pt x="2566287" y="139700"/>
                  </a:lnTo>
                  <a:lnTo>
                    <a:pt x="2524038" y="114300"/>
                  </a:lnTo>
                  <a:lnTo>
                    <a:pt x="2264747" y="38100"/>
                  </a:lnTo>
                  <a:close/>
                </a:path>
                <a:path w="3729354" h="3721100">
                  <a:moveTo>
                    <a:pt x="2132305" y="12700"/>
                  </a:moveTo>
                  <a:lnTo>
                    <a:pt x="1596947" y="12700"/>
                  </a:lnTo>
                  <a:lnTo>
                    <a:pt x="1508494" y="38100"/>
                  </a:lnTo>
                  <a:lnTo>
                    <a:pt x="2220759" y="38100"/>
                  </a:lnTo>
                  <a:lnTo>
                    <a:pt x="2132305" y="12700"/>
                  </a:lnTo>
                  <a:close/>
                </a:path>
                <a:path w="3729354" h="3721100">
                  <a:moveTo>
                    <a:pt x="1998745" y="0"/>
                  </a:moveTo>
                  <a:lnTo>
                    <a:pt x="1730507" y="0"/>
                  </a:lnTo>
                  <a:lnTo>
                    <a:pt x="1685897" y="12700"/>
                  </a:lnTo>
                  <a:lnTo>
                    <a:pt x="2043355" y="12700"/>
                  </a:lnTo>
                  <a:lnTo>
                    <a:pt x="1998745" y="0"/>
                  </a:lnTo>
                  <a:close/>
                </a:path>
              </a:pathLst>
            </a:custGeom>
            <a:solidFill>
              <a:srgbClr val="0071BA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7216" y="6808880"/>
              <a:ext cx="1231658" cy="17276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1323" y="2958314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5" h="3810000">
                  <a:moveTo>
                    <a:pt x="2158034" y="3797300"/>
                  </a:moveTo>
                  <a:lnTo>
                    <a:pt x="1662696" y="3797300"/>
                  </a:lnTo>
                  <a:lnTo>
                    <a:pt x="1707575" y="3810000"/>
                  </a:lnTo>
                  <a:lnTo>
                    <a:pt x="2113156" y="3810000"/>
                  </a:lnTo>
                  <a:lnTo>
                    <a:pt x="2158034" y="3797300"/>
                  </a:lnTo>
                  <a:close/>
                </a:path>
                <a:path w="3820795" h="3810000">
                  <a:moveTo>
                    <a:pt x="2291921" y="3771900"/>
                  </a:moveTo>
                  <a:lnTo>
                    <a:pt x="1528810" y="3771900"/>
                  </a:lnTo>
                  <a:lnTo>
                    <a:pt x="1617929" y="3797300"/>
                  </a:lnTo>
                  <a:lnTo>
                    <a:pt x="2202802" y="3797300"/>
                  </a:lnTo>
                  <a:lnTo>
                    <a:pt x="2291921" y="3771900"/>
                  </a:lnTo>
                  <a:close/>
                </a:path>
                <a:path w="3820795" h="3810000">
                  <a:moveTo>
                    <a:pt x="2336233" y="38100"/>
                  </a:moveTo>
                  <a:lnTo>
                    <a:pt x="1484498" y="38100"/>
                  </a:lnTo>
                  <a:lnTo>
                    <a:pt x="1266231" y="101600"/>
                  </a:lnTo>
                  <a:lnTo>
                    <a:pt x="1223378" y="127000"/>
                  </a:lnTo>
                  <a:lnTo>
                    <a:pt x="1138634" y="152400"/>
                  </a:lnTo>
                  <a:lnTo>
                    <a:pt x="1055307" y="203200"/>
                  </a:lnTo>
                  <a:lnTo>
                    <a:pt x="1014227" y="215900"/>
                  </a:lnTo>
                  <a:lnTo>
                    <a:pt x="973561" y="241300"/>
                  </a:lnTo>
                  <a:lnTo>
                    <a:pt x="893557" y="292100"/>
                  </a:lnTo>
                  <a:lnTo>
                    <a:pt x="815456" y="342900"/>
                  </a:lnTo>
                  <a:lnTo>
                    <a:pt x="739422" y="393700"/>
                  </a:lnTo>
                  <a:lnTo>
                    <a:pt x="702230" y="431800"/>
                  </a:lnTo>
                  <a:lnTo>
                    <a:pt x="665616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6" y="3352800"/>
                  </a:lnTo>
                  <a:lnTo>
                    <a:pt x="702230" y="3390900"/>
                  </a:lnTo>
                  <a:lnTo>
                    <a:pt x="739422" y="3416300"/>
                  </a:lnTo>
                  <a:lnTo>
                    <a:pt x="777171" y="3441700"/>
                  </a:lnTo>
                  <a:lnTo>
                    <a:pt x="854258" y="3492500"/>
                  </a:lnTo>
                  <a:lnTo>
                    <a:pt x="933331" y="3543300"/>
                  </a:lnTo>
                  <a:lnTo>
                    <a:pt x="1055307" y="3619500"/>
                  </a:lnTo>
                  <a:lnTo>
                    <a:pt x="1096783" y="3632200"/>
                  </a:lnTo>
                  <a:lnTo>
                    <a:pt x="1138634" y="3657600"/>
                  </a:lnTo>
                  <a:lnTo>
                    <a:pt x="1223378" y="3683000"/>
                  </a:lnTo>
                  <a:lnTo>
                    <a:pt x="1266231" y="3708400"/>
                  </a:lnTo>
                  <a:lnTo>
                    <a:pt x="1484498" y="3771900"/>
                  </a:lnTo>
                  <a:lnTo>
                    <a:pt x="2336233" y="3771900"/>
                  </a:lnTo>
                  <a:lnTo>
                    <a:pt x="2554499" y="3708400"/>
                  </a:lnTo>
                  <a:lnTo>
                    <a:pt x="2597352" y="3683000"/>
                  </a:lnTo>
                  <a:lnTo>
                    <a:pt x="2682097" y="3657600"/>
                  </a:lnTo>
                  <a:lnTo>
                    <a:pt x="2723947" y="3632200"/>
                  </a:lnTo>
                  <a:lnTo>
                    <a:pt x="2765423" y="3619500"/>
                  </a:lnTo>
                  <a:lnTo>
                    <a:pt x="2887399" y="3543300"/>
                  </a:lnTo>
                  <a:lnTo>
                    <a:pt x="2966472" y="3492500"/>
                  </a:lnTo>
                  <a:lnTo>
                    <a:pt x="3043559" y="3441700"/>
                  </a:lnTo>
                  <a:lnTo>
                    <a:pt x="3081308" y="3416300"/>
                  </a:lnTo>
                  <a:lnTo>
                    <a:pt x="3118500" y="3390900"/>
                  </a:lnTo>
                  <a:lnTo>
                    <a:pt x="3155114" y="3352800"/>
                  </a:lnTo>
                  <a:lnTo>
                    <a:pt x="3191131" y="3327400"/>
                  </a:lnTo>
                  <a:lnTo>
                    <a:pt x="3226530" y="3289300"/>
                  </a:lnTo>
                  <a:lnTo>
                    <a:pt x="3261291" y="3251200"/>
                  </a:lnTo>
                  <a:lnTo>
                    <a:pt x="3295196" y="3225800"/>
                  </a:lnTo>
                  <a:lnTo>
                    <a:pt x="3328042" y="3187700"/>
                  </a:lnTo>
                  <a:lnTo>
                    <a:pt x="3359828" y="3149600"/>
                  </a:lnTo>
                  <a:lnTo>
                    <a:pt x="3390554" y="3111500"/>
                  </a:lnTo>
                  <a:lnTo>
                    <a:pt x="3420221" y="3073400"/>
                  </a:lnTo>
                  <a:lnTo>
                    <a:pt x="3448829" y="3035300"/>
                  </a:lnTo>
                  <a:lnTo>
                    <a:pt x="3476377" y="2997200"/>
                  </a:lnTo>
                  <a:lnTo>
                    <a:pt x="3502866" y="2959100"/>
                  </a:lnTo>
                  <a:lnTo>
                    <a:pt x="3528295" y="2921000"/>
                  </a:lnTo>
                  <a:lnTo>
                    <a:pt x="3552664" y="2882900"/>
                  </a:lnTo>
                  <a:lnTo>
                    <a:pt x="3575974" y="2844800"/>
                  </a:lnTo>
                  <a:lnTo>
                    <a:pt x="3598224" y="2806700"/>
                  </a:lnTo>
                  <a:lnTo>
                    <a:pt x="3619415" y="2755900"/>
                  </a:lnTo>
                  <a:lnTo>
                    <a:pt x="3639546" y="2717800"/>
                  </a:lnTo>
                  <a:lnTo>
                    <a:pt x="3658618" y="2679700"/>
                  </a:lnTo>
                  <a:lnTo>
                    <a:pt x="3676630" y="2641600"/>
                  </a:lnTo>
                  <a:lnTo>
                    <a:pt x="3693583" y="2590800"/>
                  </a:lnTo>
                  <a:lnTo>
                    <a:pt x="3709476" y="2552700"/>
                  </a:lnTo>
                  <a:lnTo>
                    <a:pt x="3724309" y="2501900"/>
                  </a:lnTo>
                  <a:lnTo>
                    <a:pt x="3738083" y="2463800"/>
                  </a:lnTo>
                  <a:lnTo>
                    <a:pt x="3750798" y="2425700"/>
                  </a:lnTo>
                  <a:lnTo>
                    <a:pt x="3762453" y="2374900"/>
                  </a:lnTo>
                  <a:lnTo>
                    <a:pt x="3773048" y="2336800"/>
                  </a:lnTo>
                  <a:lnTo>
                    <a:pt x="3782584" y="2286000"/>
                  </a:lnTo>
                  <a:lnTo>
                    <a:pt x="3791060" y="2247900"/>
                  </a:lnTo>
                  <a:lnTo>
                    <a:pt x="3798477" y="2197100"/>
                  </a:lnTo>
                  <a:lnTo>
                    <a:pt x="3804834" y="2159000"/>
                  </a:lnTo>
                  <a:lnTo>
                    <a:pt x="3810132" y="2108200"/>
                  </a:lnTo>
                  <a:lnTo>
                    <a:pt x="3814370" y="2070100"/>
                  </a:lnTo>
                  <a:lnTo>
                    <a:pt x="3817549" y="2019300"/>
                  </a:lnTo>
                  <a:lnTo>
                    <a:pt x="3819668" y="1968500"/>
                  </a:lnTo>
                  <a:lnTo>
                    <a:pt x="3820727" y="1930400"/>
                  </a:lnTo>
                  <a:lnTo>
                    <a:pt x="3820727" y="1879600"/>
                  </a:lnTo>
                  <a:lnTo>
                    <a:pt x="3819668" y="1841500"/>
                  </a:lnTo>
                  <a:lnTo>
                    <a:pt x="3817549" y="1790700"/>
                  </a:lnTo>
                  <a:lnTo>
                    <a:pt x="3810132" y="1701800"/>
                  </a:lnTo>
                  <a:lnTo>
                    <a:pt x="3804834" y="1663700"/>
                  </a:lnTo>
                  <a:lnTo>
                    <a:pt x="3798477" y="1612900"/>
                  </a:lnTo>
                  <a:lnTo>
                    <a:pt x="3791060" y="1574800"/>
                  </a:lnTo>
                  <a:lnTo>
                    <a:pt x="3782584" y="1524000"/>
                  </a:lnTo>
                  <a:lnTo>
                    <a:pt x="3773048" y="1485900"/>
                  </a:lnTo>
                  <a:lnTo>
                    <a:pt x="3762453" y="1435100"/>
                  </a:lnTo>
                  <a:lnTo>
                    <a:pt x="3750798" y="1397000"/>
                  </a:lnTo>
                  <a:lnTo>
                    <a:pt x="3738083" y="1346200"/>
                  </a:lnTo>
                  <a:lnTo>
                    <a:pt x="3724309" y="1308100"/>
                  </a:lnTo>
                  <a:lnTo>
                    <a:pt x="3709476" y="1257300"/>
                  </a:lnTo>
                  <a:lnTo>
                    <a:pt x="3693583" y="1219200"/>
                  </a:lnTo>
                  <a:lnTo>
                    <a:pt x="3676630" y="1181100"/>
                  </a:lnTo>
                  <a:lnTo>
                    <a:pt x="3658618" y="1130300"/>
                  </a:lnTo>
                  <a:lnTo>
                    <a:pt x="3639546" y="1092200"/>
                  </a:lnTo>
                  <a:lnTo>
                    <a:pt x="3619415" y="1054100"/>
                  </a:lnTo>
                  <a:lnTo>
                    <a:pt x="3598224" y="1016000"/>
                  </a:lnTo>
                  <a:lnTo>
                    <a:pt x="3575974" y="965200"/>
                  </a:lnTo>
                  <a:lnTo>
                    <a:pt x="3552664" y="927100"/>
                  </a:lnTo>
                  <a:lnTo>
                    <a:pt x="3528295" y="889000"/>
                  </a:lnTo>
                  <a:lnTo>
                    <a:pt x="3502866" y="850900"/>
                  </a:lnTo>
                  <a:lnTo>
                    <a:pt x="3476377" y="812800"/>
                  </a:lnTo>
                  <a:lnTo>
                    <a:pt x="3448829" y="774700"/>
                  </a:lnTo>
                  <a:lnTo>
                    <a:pt x="3420221" y="736600"/>
                  </a:lnTo>
                  <a:lnTo>
                    <a:pt x="3390554" y="698500"/>
                  </a:lnTo>
                  <a:lnTo>
                    <a:pt x="3359828" y="660400"/>
                  </a:lnTo>
                  <a:lnTo>
                    <a:pt x="3328042" y="622300"/>
                  </a:lnTo>
                  <a:lnTo>
                    <a:pt x="3295196" y="584200"/>
                  </a:lnTo>
                  <a:lnTo>
                    <a:pt x="3261291" y="558800"/>
                  </a:lnTo>
                  <a:lnTo>
                    <a:pt x="3226530" y="520700"/>
                  </a:lnTo>
                  <a:lnTo>
                    <a:pt x="3191131" y="482600"/>
                  </a:lnTo>
                  <a:lnTo>
                    <a:pt x="3155114" y="457200"/>
                  </a:lnTo>
                  <a:lnTo>
                    <a:pt x="3118500" y="431800"/>
                  </a:lnTo>
                  <a:lnTo>
                    <a:pt x="3081308" y="393700"/>
                  </a:lnTo>
                  <a:lnTo>
                    <a:pt x="3005274" y="342900"/>
                  </a:lnTo>
                  <a:lnTo>
                    <a:pt x="2927174" y="292100"/>
                  </a:lnTo>
                  <a:lnTo>
                    <a:pt x="2847169" y="241300"/>
                  </a:lnTo>
                  <a:lnTo>
                    <a:pt x="2806504" y="215900"/>
                  </a:lnTo>
                  <a:lnTo>
                    <a:pt x="2765423" y="203200"/>
                  </a:lnTo>
                  <a:lnTo>
                    <a:pt x="2682097" y="152400"/>
                  </a:lnTo>
                  <a:lnTo>
                    <a:pt x="2597352" y="127000"/>
                  </a:lnTo>
                  <a:lnTo>
                    <a:pt x="2554499" y="101600"/>
                  </a:lnTo>
                  <a:lnTo>
                    <a:pt x="2336233" y="38100"/>
                  </a:lnTo>
                  <a:close/>
                </a:path>
                <a:path w="3820795" h="3810000">
                  <a:moveTo>
                    <a:pt x="2202802" y="12700"/>
                  </a:moveTo>
                  <a:lnTo>
                    <a:pt x="1617929" y="12700"/>
                  </a:lnTo>
                  <a:lnTo>
                    <a:pt x="1528810" y="38100"/>
                  </a:lnTo>
                  <a:lnTo>
                    <a:pt x="2291921" y="38100"/>
                  </a:lnTo>
                  <a:lnTo>
                    <a:pt x="2202802" y="12700"/>
                  </a:lnTo>
                  <a:close/>
                </a:path>
                <a:path w="3820795" h="3810000">
                  <a:moveTo>
                    <a:pt x="2113156" y="0"/>
                  </a:moveTo>
                  <a:lnTo>
                    <a:pt x="1707575" y="0"/>
                  </a:lnTo>
                  <a:lnTo>
                    <a:pt x="1662696" y="12700"/>
                  </a:lnTo>
                  <a:lnTo>
                    <a:pt x="2158034" y="12700"/>
                  </a:lnTo>
                  <a:lnTo>
                    <a:pt x="2113156" y="0"/>
                  </a:lnTo>
                  <a:close/>
                </a:path>
              </a:pathLst>
            </a:custGeom>
            <a:solidFill>
              <a:srgbClr val="E34D25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7841" y="3753812"/>
              <a:ext cx="1727696" cy="172769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7373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266315" algn="l"/>
                <a:tab pos="2985770" algn="l"/>
                <a:tab pos="5876925" algn="l"/>
                <a:tab pos="6502400" algn="l"/>
                <a:tab pos="7668259" algn="l"/>
              </a:tabLst>
            </a:pP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ROLE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IN</a:t>
            </a:r>
            <a:r>
              <a:rPr lang="en-US" dirty="0"/>
              <a:t> </a:t>
            </a:r>
            <a:r>
              <a:rPr dirty="0"/>
              <a:t>WEB</a:t>
            </a:r>
            <a:r>
              <a:rPr lang="en-US" dirty="0"/>
              <a:t> </a:t>
            </a:r>
            <a:r>
              <a:rPr dirty="0"/>
              <a:t>DEVELOPMENT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99498" y="2206518"/>
            <a:ext cx="17049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38464D"/>
                </a:solidFill>
                <a:latin typeface="Trebuchet MS"/>
                <a:cs typeface="Trebuchet MS"/>
              </a:rPr>
              <a:t>CONTENT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3075" y="9573040"/>
            <a:ext cx="27476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35" dirty="0">
                <a:solidFill>
                  <a:srgbClr val="38464D"/>
                </a:solidFill>
                <a:latin typeface="Trebuchet MS"/>
                <a:cs typeface="Trebuchet MS"/>
              </a:rPr>
              <a:t>PRESENTATION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17948" y="9422017"/>
            <a:ext cx="5315585" cy="123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7325">
              <a:lnSpc>
                <a:spcPct val="134200"/>
              </a:lnSpc>
              <a:spcBef>
                <a:spcPts val="95"/>
              </a:spcBef>
            </a:pPr>
            <a:r>
              <a:rPr sz="2950" b="1" spc="120" dirty="0">
                <a:solidFill>
                  <a:srgbClr val="38464D"/>
                </a:solidFill>
                <a:latin typeface="Trebuchet MS"/>
                <a:cs typeface="Trebuchet MS"/>
              </a:rPr>
              <a:t>PROGRAMMING</a:t>
            </a:r>
            <a:r>
              <a:rPr sz="2950" b="1" spc="-140" dirty="0">
                <a:solidFill>
                  <a:srgbClr val="38464D"/>
                </a:solidFill>
                <a:latin typeface="Trebuchet MS"/>
                <a:cs typeface="Trebuchet MS"/>
              </a:rPr>
              <a:t> </a:t>
            </a:r>
            <a:r>
              <a:rPr sz="2950" b="1" spc="-10" dirty="0">
                <a:solidFill>
                  <a:srgbClr val="38464D"/>
                </a:solidFill>
                <a:latin typeface="Trebuchet MS"/>
                <a:cs typeface="Trebuchet MS"/>
              </a:rPr>
              <a:t>LANGUAGE: </a:t>
            </a:r>
            <a:r>
              <a:rPr sz="2950" b="1" spc="45" dirty="0">
                <a:solidFill>
                  <a:srgbClr val="38464D"/>
                </a:solidFill>
                <a:latin typeface="Trebuchet MS"/>
                <a:cs typeface="Trebuchet MS"/>
              </a:rPr>
              <a:t>BUILDING</a:t>
            </a:r>
            <a:r>
              <a:rPr sz="2950" b="1" spc="-70" dirty="0">
                <a:solidFill>
                  <a:srgbClr val="38464D"/>
                </a:solidFill>
                <a:latin typeface="Trebuchet MS"/>
                <a:cs typeface="Trebuchet MS"/>
              </a:rPr>
              <a:t> </a:t>
            </a:r>
            <a:r>
              <a:rPr sz="2950" b="1" dirty="0">
                <a:solidFill>
                  <a:srgbClr val="38464D"/>
                </a:solidFill>
                <a:latin typeface="Trebuchet MS"/>
                <a:cs typeface="Trebuchet MS"/>
              </a:rPr>
              <a:t>WEB</a:t>
            </a:r>
            <a:r>
              <a:rPr sz="2950" b="1" spc="-65" dirty="0">
                <a:solidFill>
                  <a:srgbClr val="38464D"/>
                </a:solidFill>
                <a:latin typeface="Trebuchet MS"/>
                <a:cs typeface="Trebuchet MS"/>
              </a:rPr>
              <a:t> </a:t>
            </a:r>
            <a:r>
              <a:rPr sz="2950" b="1" spc="60" dirty="0">
                <a:solidFill>
                  <a:srgbClr val="38464D"/>
                </a:solidFill>
                <a:latin typeface="Trebuchet MS"/>
                <a:cs typeface="Trebuchet MS"/>
              </a:rPr>
              <a:t>APPLICATIONS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66526" y="1928370"/>
            <a:ext cx="4857924" cy="2412199"/>
          </a:xfrm>
          <a:prstGeom prst="rect">
            <a:avLst/>
          </a:prstGeom>
          <a:solidFill>
            <a:srgbClr val="E34D25">
              <a:alpha val="39718"/>
            </a:srgbClr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800" b="1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NOUNS</a:t>
            </a:r>
            <a:endParaRPr sz="2800" b="1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4000" b="1" spc="-10" dirty="0">
                <a:solidFill>
                  <a:srgbClr val="444444"/>
                </a:solidFill>
                <a:latin typeface="Courier New"/>
                <a:cs typeface="Courier New"/>
              </a:rPr>
              <a:t>&lt;p&gt;&lt;/p&gt;</a:t>
            </a:r>
            <a:endParaRPr sz="4000" b="1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400" b="1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400" b="1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Arial"/>
                <a:cs typeface="Arial"/>
              </a:rPr>
              <a:t>“</a:t>
            </a:r>
            <a:r>
              <a:rPr sz="2400" b="1" i="1" spc="-10" dirty="0">
                <a:solidFill>
                  <a:srgbClr val="444444"/>
                </a:solidFill>
                <a:latin typeface="Arial"/>
                <a:cs typeface="Arial"/>
              </a:rPr>
              <a:t>paragraph</a:t>
            </a:r>
            <a:r>
              <a:rPr sz="2400" b="1" spc="-10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2400" b="1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19600" y="5668386"/>
            <a:ext cx="9747885" cy="3810000"/>
            <a:chOff x="5019600" y="5668386"/>
            <a:chExt cx="9747885" cy="3810000"/>
          </a:xfrm>
        </p:grpSpPr>
        <p:sp>
          <p:nvSpPr>
            <p:cNvPr id="16" name="object 16"/>
            <p:cNvSpPr/>
            <p:nvPr/>
          </p:nvSpPr>
          <p:spPr>
            <a:xfrm>
              <a:off x="9445604" y="5668386"/>
              <a:ext cx="3820795" cy="3810000"/>
            </a:xfrm>
            <a:custGeom>
              <a:avLst/>
              <a:gdLst/>
              <a:ahLst/>
              <a:cxnLst/>
              <a:rect l="l" t="t" r="r" b="b"/>
              <a:pathLst>
                <a:path w="3820794" h="3810000">
                  <a:moveTo>
                    <a:pt x="2158033" y="3797300"/>
                  </a:moveTo>
                  <a:lnTo>
                    <a:pt x="1662695" y="3797300"/>
                  </a:lnTo>
                  <a:lnTo>
                    <a:pt x="1707574" y="3810000"/>
                  </a:lnTo>
                  <a:lnTo>
                    <a:pt x="2113155" y="3810000"/>
                  </a:lnTo>
                  <a:lnTo>
                    <a:pt x="2158033" y="3797300"/>
                  </a:lnTo>
                  <a:close/>
                </a:path>
                <a:path w="3820794" h="3810000">
                  <a:moveTo>
                    <a:pt x="2291921" y="3771900"/>
                  </a:moveTo>
                  <a:lnTo>
                    <a:pt x="1528808" y="3771900"/>
                  </a:lnTo>
                  <a:lnTo>
                    <a:pt x="1617928" y="3797300"/>
                  </a:lnTo>
                  <a:lnTo>
                    <a:pt x="2202801" y="3797300"/>
                  </a:lnTo>
                  <a:lnTo>
                    <a:pt x="2291921" y="3771900"/>
                  </a:lnTo>
                  <a:close/>
                </a:path>
                <a:path w="3820794" h="3810000">
                  <a:moveTo>
                    <a:pt x="2336232" y="38100"/>
                  </a:moveTo>
                  <a:lnTo>
                    <a:pt x="1484496" y="38100"/>
                  </a:lnTo>
                  <a:lnTo>
                    <a:pt x="1266230" y="101600"/>
                  </a:lnTo>
                  <a:lnTo>
                    <a:pt x="1223377" y="127000"/>
                  </a:lnTo>
                  <a:lnTo>
                    <a:pt x="1138633" y="152400"/>
                  </a:lnTo>
                  <a:lnTo>
                    <a:pt x="1055306" y="203200"/>
                  </a:lnTo>
                  <a:lnTo>
                    <a:pt x="1014226" y="215900"/>
                  </a:lnTo>
                  <a:lnTo>
                    <a:pt x="973560" y="241300"/>
                  </a:lnTo>
                  <a:lnTo>
                    <a:pt x="893556" y="292100"/>
                  </a:lnTo>
                  <a:lnTo>
                    <a:pt x="815456" y="342900"/>
                  </a:lnTo>
                  <a:lnTo>
                    <a:pt x="739421" y="393700"/>
                  </a:lnTo>
                  <a:lnTo>
                    <a:pt x="702230" y="431800"/>
                  </a:lnTo>
                  <a:lnTo>
                    <a:pt x="665615" y="457200"/>
                  </a:lnTo>
                  <a:lnTo>
                    <a:pt x="629599" y="482600"/>
                  </a:lnTo>
                  <a:lnTo>
                    <a:pt x="594200" y="520700"/>
                  </a:lnTo>
                  <a:lnTo>
                    <a:pt x="559439" y="558800"/>
                  </a:lnTo>
                  <a:lnTo>
                    <a:pt x="525533" y="584200"/>
                  </a:lnTo>
                  <a:lnTo>
                    <a:pt x="492687" y="622300"/>
                  </a:lnTo>
                  <a:lnTo>
                    <a:pt x="460901" y="660400"/>
                  </a:lnTo>
                  <a:lnTo>
                    <a:pt x="430174" y="698500"/>
                  </a:lnTo>
                  <a:lnTo>
                    <a:pt x="400507" y="736600"/>
                  </a:lnTo>
                  <a:lnTo>
                    <a:pt x="371899" y="774700"/>
                  </a:lnTo>
                  <a:lnTo>
                    <a:pt x="344351" y="812800"/>
                  </a:lnTo>
                  <a:lnTo>
                    <a:pt x="317863" y="850900"/>
                  </a:lnTo>
                  <a:lnTo>
                    <a:pt x="292434" y="889000"/>
                  </a:lnTo>
                  <a:lnTo>
                    <a:pt x="268064" y="927100"/>
                  </a:lnTo>
                  <a:lnTo>
                    <a:pt x="244754" y="965200"/>
                  </a:lnTo>
                  <a:lnTo>
                    <a:pt x="222504" y="1016000"/>
                  </a:lnTo>
                  <a:lnTo>
                    <a:pt x="201313" y="1054100"/>
                  </a:lnTo>
                  <a:lnTo>
                    <a:pt x="181182" y="1092200"/>
                  </a:lnTo>
                  <a:lnTo>
                    <a:pt x="162110" y="1130300"/>
                  </a:lnTo>
                  <a:lnTo>
                    <a:pt x="144097" y="1181100"/>
                  </a:lnTo>
                  <a:lnTo>
                    <a:pt x="127145" y="1219200"/>
                  </a:lnTo>
                  <a:lnTo>
                    <a:pt x="111252" y="1257300"/>
                  </a:lnTo>
                  <a:lnTo>
                    <a:pt x="96418" y="1308100"/>
                  </a:lnTo>
                  <a:lnTo>
                    <a:pt x="82644" y="1346200"/>
                  </a:lnTo>
                  <a:lnTo>
                    <a:pt x="69929" y="1397000"/>
                  </a:lnTo>
                  <a:lnTo>
                    <a:pt x="58274" y="1435100"/>
                  </a:lnTo>
                  <a:lnTo>
                    <a:pt x="47679" y="1485900"/>
                  </a:lnTo>
                  <a:lnTo>
                    <a:pt x="38143" y="1524000"/>
                  </a:lnTo>
                  <a:lnTo>
                    <a:pt x="29667" y="1574800"/>
                  </a:lnTo>
                  <a:lnTo>
                    <a:pt x="22250" y="1612900"/>
                  </a:lnTo>
                  <a:lnTo>
                    <a:pt x="15893" y="1663700"/>
                  </a:lnTo>
                  <a:lnTo>
                    <a:pt x="10595" y="1701800"/>
                  </a:lnTo>
                  <a:lnTo>
                    <a:pt x="3178" y="1790700"/>
                  </a:lnTo>
                  <a:lnTo>
                    <a:pt x="1059" y="1841500"/>
                  </a:lnTo>
                  <a:lnTo>
                    <a:pt x="0" y="1879600"/>
                  </a:lnTo>
                  <a:lnTo>
                    <a:pt x="0" y="1930400"/>
                  </a:lnTo>
                  <a:lnTo>
                    <a:pt x="1059" y="1968500"/>
                  </a:lnTo>
                  <a:lnTo>
                    <a:pt x="3178" y="2019300"/>
                  </a:lnTo>
                  <a:lnTo>
                    <a:pt x="6357" y="2070100"/>
                  </a:lnTo>
                  <a:lnTo>
                    <a:pt x="10595" y="2108200"/>
                  </a:lnTo>
                  <a:lnTo>
                    <a:pt x="15893" y="2159000"/>
                  </a:lnTo>
                  <a:lnTo>
                    <a:pt x="22250" y="2197100"/>
                  </a:lnTo>
                  <a:lnTo>
                    <a:pt x="29667" y="2247900"/>
                  </a:lnTo>
                  <a:lnTo>
                    <a:pt x="38143" y="2286000"/>
                  </a:lnTo>
                  <a:lnTo>
                    <a:pt x="47679" y="2336800"/>
                  </a:lnTo>
                  <a:lnTo>
                    <a:pt x="58274" y="2374900"/>
                  </a:lnTo>
                  <a:lnTo>
                    <a:pt x="69929" y="2425700"/>
                  </a:lnTo>
                  <a:lnTo>
                    <a:pt x="82644" y="2463800"/>
                  </a:lnTo>
                  <a:lnTo>
                    <a:pt x="96418" y="2501900"/>
                  </a:lnTo>
                  <a:lnTo>
                    <a:pt x="111252" y="2552700"/>
                  </a:lnTo>
                  <a:lnTo>
                    <a:pt x="127145" y="2590800"/>
                  </a:lnTo>
                  <a:lnTo>
                    <a:pt x="144097" y="2641600"/>
                  </a:lnTo>
                  <a:lnTo>
                    <a:pt x="162110" y="2679700"/>
                  </a:lnTo>
                  <a:lnTo>
                    <a:pt x="181182" y="2717800"/>
                  </a:lnTo>
                  <a:lnTo>
                    <a:pt x="201313" y="2755900"/>
                  </a:lnTo>
                  <a:lnTo>
                    <a:pt x="222504" y="2806700"/>
                  </a:lnTo>
                  <a:lnTo>
                    <a:pt x="244754" y="2844800"/>
                  </a:lnTo>
                  <a:lnTo>
                    <a:pt x="268064" y="2882900"/>
                  </a:lnTo>
                  <a:lnTo>
                    <a:pt x="292434" y="2921000"/>
                  </a:lnTo>
                  <a:lnTo>
                    <a:pt x="317863" y="2959100"/>
                  </a:lnTo>
                  <a:lnTo>
                    <a:pt x="344351" y="2997200"/>
                  </a:lnTo>
                  <a:lnTo>
                    <a:pt x="371899" y="3035300"/>
                  </a:lnTo>
                  <a:lnTo>
                    <a:pt x="400507" y="3073400"/>
                  </a:lnTo>
                  <a:lnTo>
                    <a:pt x="430174" y="3111500"/>
                  </a:lnTo>
                  <a:lnTo>
                    <a:pt x="460901" y="3149600"/>
                  </a:lnTo>
                  <a:lnTo>
                    <a:pt x="492687" y="3187700"/>
                  </a:lnTo>
                  <a:lnTo>
                    <a:pt x="525533" y="3225800"/>
                  </a:lnTo>
                  <a:lnTo>
                    <a:pt x="559439" y="3251200"/>
                  </a:lnTo>
                  <a:lnTo>
                    <a:pt x="594200" y="3289300"/>
                  </a:lnTo>
                  <a:lnTo>
                    <a:pt x="629599" y="3327400"/>
                  </a:lnTo>
                  <a:lnTo>
                    <a:pt x="665615" y="3352800"/>
                  </a:lnTo>
                  <a:lnTo>
                    <a:pt x="702230" y="3390900"/>
                  </a:lnTo>
                  <a:lnTo>
                    <a:pt x="739421" y="3416300"/>
                  </a:lnTo>
                  <a:lnTo>
                    <a:pt x="777170" y="3441700"/>
                  </a:lnTo>
                  <a:lnTo>
                    <a:pt x="854257" y="3492500"/>
                  </a:lnTo>
                  <a:lnTo>
                    <a:pt x="933330" y="3543300"/>
                  </a:lnTo>
                  <a:lnTo>
                    <a:pt x="1055306" y="3619500"/>
                  </a:lnTo>
                  <a:lnTo>
                    <a:pt x="1096782" y="3632200"/>
                  </a:lnTo>
                  <a:lnTo>
                    <a:pt x="1138633" y="3657600"/>
                  </a:lnTo>
                  <a:lnTo>
                    <a:pt x="1223377" y="3683000"/>
                  </a:lnTo>
                  <a:lnTo>
                    <a:pt x="1266230" y="3708400"/>
                  </a:lnTo>
                  <a:lnTo>
                    <a:pt x="1484496" y="3771900"/>
                  </a:lnTo>
                  <a:lnTo>
                    <a:pt x="2336232" y="3771900"/>
                  </a:lnTo>
                  <a:lnTo>
                    <a:pt x="2554500" y="3708400"/>
                  </a:lnTo>
                  <a:lnTo>
                    <a:pt x="2597353" y="3683000"/>
                  </a:lnTo>
                  <a:lnTo>
                    <a:pt x="2682097" y="3657600"/>
                  </a:lnTo>
                  <a:lnTo>
                    <a:pt x="2723948" y="3632200"/>
                  </a:lnTo>
                  <a:lnTo>
                    <a:pt x="2765424" y="3619500"/>
                  </a:lnTo>
                  <a:lnTo>
                    <a:pt x="2887401" y="3543300"/>
                  </a:lnTo>
                  <a:lnTo>
                    <a:pt x="2966474" y="3492500"/>
                  </a:lnTo>
                  <a:lnTo>
                    <a:pt x="3043562" y="3441700"/>
                  </a:lnTo>
                  <a:lnTo>
                    <a:pt x="3081311" y="3416300"/>
                  </a:lnTo>
                  <a:lnTo>
                    <a:pt x="3118503" y="3390900"/>
                  </a:lnTo>
                  <a:lnTo>
                    <a:pt x="3155118" y="3352800"/>
                  </a:lnTo>
                  <a:lnTo>
                    <a:pt x="3191135" y="3327400"/>
                  </a:lnTo>
                  <a:lnTo>
                    <a:pt x="3226534" y="3289300"/>
                  </a:lnTo>
                  <a:lnTo>
                    <a:pt x="3261296" y="3251200"/>
                  </a:lnTo>
                  <a:lnTo>
                    <a:pt x="3295201" y="3225800"/>
                  </a:lnTo>
                  <a:lnTo>
                    <a:pt x="3328047" y="3187700"/>
                  </a:lnTo>
                  <a:lnTo>
                    <a:pt x="3359833" y="3149600"/>
                  </a:lnTo>
                  <a:lnTo>
                    <a:pt x="3390560" y="3111500"/>
                  </a:lnTo>
                  <a:lnTo>
                    <a:pt x="3420227" y="3073400"/>
                  </a:lnTo>
                  <a:lnTo>
                    <a:pt x="3448834" y="3035300"/>
                  </a:lnTo>
                  <a:lnTo>
                    <a:pt x="3476382" y="2997200"/>
                  </a:lnTo>
                  <a:lnTo>
                    <a:pt x="3502871" y="2959100"/>
                  </a:lnTo>
                  <a:lnTo>
                    <a:pt x="3528300" y="2921000"/>
                  </a:lnTo>
                  <a:lnTo>
                    <a:pt x="3552669" y="2882900"/>
                  </a:lnTo>
                  <a:lnTo>
                    <a:pt x="3575979" y="2844800"/>
                  </a:lnTo>
                  <a:lnTo>
                    <a:pt x="3598229" y="2806700"/>
                  </a:lnTo>
                  <a:lnTo>
                    <a:pt x="3619420" y="2755900"/>
                  </a:lnTo>
                  <a:lnTo>
                    <a:pt x="3639551" y="2717800"/>
                  </a:lnTo>
                  <a:lnTo>
                    <a:pt x="3658623" y="2679700"/>
                  </a:lnTo>
                  <a:lnTo>
                    <a:pt x="3676635" y="2641600"/>
                  </a:lnTo>
                  <a:lnTo>
                    <a:pt x="3693588" y="2590800"/>
                  </a:lnTo>
                  <a:lnTo>
                    <a:pt x="3709481" y="2552700"/>
                  </a:lnTo>
                  <a:lnTo>
                    <a:pt x="3724315" y="2501900"/>
                  </a:lnTo>
                  <a:lnTo>
                    <a:pt x="3738089" y="2463800"/>
                  </a:lnTo>
                  <a:lnTo>
                    <a:pt x="3750803" y="2425700"/>
                  </a:lnTo>
                  <a:lnTo>
                    <a:pt x="3762458" y="2374900"/>
                  </a:lnTo>
                  <a:lnTo>
                    <a:pt x="3773053" y="2336800"/>
                  </a:lnTo>
                  <a:lnTo>
                    <a:pt x="3782589" y="2286000"/>
                  </a:lnTo>
                  <a:lnTo>
                    <a:pt x="3791066" y="2247900"/>
                  </a:lnTo>
                  <a:lnTo>
                    <a:pt x="3798482" y="2197100"/>
                  </a:lnTo>
                  <a:lnTo>
                    <a:pt x="3804840" y="2159000"/>
                  </a:lnTo>
                  <a:lnTo>
                    <a:pt x="3810137" y="2108200"/>
                  </a:lnTo>
                  <a:lnTo>
                    <a:pt x="3814375" y="2070100"/>
                  </a:lnTo>
                  <a:lnTo>
                    <a:pt x="3817554" y="2019300"/>
                  </a:lnTo>
                  <a:lnTo>
                    <a:pt x="3819673" y="1968500"/>
                  </a:lnTo>
                  <a:lnTo>
                    <a:pt x="3820733" y="1930400"/>
                  </a:lnTo>
                  <a:lnTo>
                    <a:pt x="3820733" y="1879600"/>
                  </a:lnTo>
                  <a:lnTo>
                    <a:pt x="3819673" y="1841500"/>
                  </a:lnTo>
                  <a:lnTo>
                    <a:pt x="3817554" y="1790700"/>
                  </a:lnTo>
                  <a:lnTo>
                    <a:pt x="3810137" y="1701800"/>
                  </a:lnTo>
                  <a:lnTo>
                    <a:pt x="3804840" y="1663700"/>
                  </a:lnTo>
                  <a:lnTo>
                    <a:pt x="3798482" y="1612900"/>
                  </a:lnTo>
                  <a:lnTo>
                    <a:pt x="3791066" y="1574800"/>
                  </a:lnTo>
                  <a:lnTo>
                    <a:pt x="3782589" y="1524000"/>
                  </a:lnTo>
                  <a:lnTo>
                    <a:pt x="3773053" y="1485900"/>
                  </a:lnTo>
                  <a:lnTo>
                    <a:pt x="3762458" y="1435100"/>
                  </a:lnTo>
                  <a:lnTo>
                    <a:pt x="3750803" y="1397000"/>
                  </a:lnTo>
                  <a:lnTo>
                    <a:pt x="3738089" y="1346200"/>
                  </a:lnTo>
                  <a:lnTo>
                    <a:pt x="3724315" y="1308100"/>
                  </a:lnTo>
                  <a:lnTo>
                    <a:pt x="3709481" y="1257300"/>
                  </a:lnTo>
                  <a:lnTo>
                    <a:pt x="3693588" y="1219200"/>
                  </a:lnTo>
                  <a:lnTo>
                    <a:pt x="3676635" y="1181100"/>
                  </a:lnTo>
                  <a:lnTo>
                    <a:pt x="3658623" y="1130300"/>
                  </a:lnTo>
                  <a:lnTo>
                    <a:pt x="3639551" y="1092200"/>
                  </a:lnTo>
                  <a:lnTo>
                    <a:pt x="3619420" y="1054100"/>
                  </a:lnTo>
                  <a:lnTo>
                    <a:pt x="3598229" y="1016000"/>
                  </a:lnTo>
                  <a:lnTo>
                    <a:pt x="3575979" y="965200"/>
                  </a:lnTo>
                  <a:lnTo>
                    <a:pt x="3552669" y="927100"/>
                  </a:lnTo>
                  <a:lnTo>
                    <a:pt x="3528300" y="889000"/>
                  </a:lnTo>
                  <a:lnTo>
                    <a:pt x="3502871" y="850900"/>
                  </a:lnTo>
                  <a:lnTo>
                    <a:pt x="3476382" y="812800"/>
                  </a:lnTo>
                  <a:lnTo>
                    <a:pt x="3448834" y="774700"/>
                  </a:lnTo>
                  <a:lnTo>
                    <a:pt x="3420227" y="736600"/>
                  </a:lnTo>
                  <a:lnTo>
                    <a:pt x="3390560" y="698500"/>
                  </a:lnTo>
                  <a:lnTo>
                    <a:pt x="3359833" y="660400"/>
                  </a:lnTo>
                  <a:lnTo>
                    <a:pt x="3328047" y="622300"/>
                  </a:lnTo>
                  <a:lnTo>
                    <a:pt x="3295201" y="584200"/>
                  </a:lnTo>
                  <a:lnTo>
                    <a:pt x="3261296" y="558800"/>
                  </a:lnTo>
                  <a:lnTo>
                    <a:pt x="3226534" y="520700"/>
                  </a:lnTo>
                  <a:lnTo>
                    <a:pt x="3191135" y="482600"/>
                  </a:lnTo>
                  <a:lnTo>
                    <a:pt x="3155118" y="457200"/>
                  </a:lnTo>
                  <a:lnTo>
                    <a:pt x="3118503" y="431800"/>
                  </a:lnTo>
                  <a:lnTo>
                    <a:pt x="3081311" y="393700"/>
                  </a:lnTo>
                  <a:lnTo>
                    <a:pt x="3005277" y="342900"/>
                  </a:lnTo>
                  <a:lnTo>
                    <a:pt x="2927176" y="292100"/>
                  </a:lnTo>
                  <a:lnTo>
                    <a:pt x="2847171" y="241300"/>
                  </a:lnTo>
                  <a:lnTo>
                    <a:pt x="2806505" y="215900"/>
                  </a:lnTo>
                  <a:lnTo>
                    <a:pt x="2765424" y="203200"/>
                  </a:lnTo>
                  <a:lnTo>
                    <a:pt x="2682097" y="152400"/>
                  </a:lnTo>
                  <a:lnTo>
                    <a:pt x="2597353" y="127000"/>
                  </a:lnTo>
                  <a:lnTo>
                    <a:pt x="2554500" y="101600"/>
                  </a:lnTo>
                  <a:lnTo>
                    <a:pt x="2336232" y="38100"/>
                  </a:lnTo>
                  <a:close/>
                </a:path>
                <a:path w="3820794" h="3810000">
                  <a:moveTo>
                    <a:pt x="2202801" y="12700"/>
                  </a:moveTo>
                  <a:lnTo>
                    <a:pt x="1617928" y="12700"/>
                  </a:lnTo>
                  <a:lnTo>
                    <a:pt x="1528808" y="38100"/>
                  </a:lnTo>
                  <a:lnTo>
                    <a:pt x="2291921" y="38100"/>
                  </a:lnTo>
                  <a:lnTo>
                    <a:pt x="2202801" y="12700"/>
                  </a:lnTo>
                  <a:close/>
                </a:path>
                <a:path w="3820794" h="3810000">
                  <a:moveTo>
                    <a:pt x="2113155" y="0"/>
                  </a:moveTo>
                  <a:lnTo>
                    <a:pt x="1707574" y="0"/>
                  </a:lnTo>
                  <a:lnTo>
                    <a:pt x="1662695" y="12700"/>
                  </a:lnTo>
                  <a:lnTo>
                    <a:pt x="2158033" y="12700"/>
                  </a:lnTo>
                  <a:lnTo>
                    <a:pt x="2113155" y="0"/>
                  </a:lnTo>
                  <a:close/>
                </a:path>
              </a:pathLst>
            </a:custGeom>
            <a:solidFill>
              <a:srgbClr val="F8DC3C">
                <a:alpha val="50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6246" y="6913589"/>
              <a:ext cx="1518278" cy="15182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91332" y="6993133"/>
              <a:ext cx="1623695" cy="334010"/>
            </a:xfrm>
            <a:custGeom>
              <a:avLst/>
              <a:gdLst/>
              <a:ahLst/>
              <a:cxnLst/>
              <a:rect l="l" t="t" r="r" b="b"/>
              <a:pathLst>
                <a:path w="1623694" h="334009">
                  <a:moveTo>
                    <a:pt x="0" y="333767"/>
                  </a:moveTo>
                  <a:lnTo>
                    <a:pt x="38062" y="307813"/>
                  </a:lnTo>
                  <a:lnTo>
                    <a:pt x="76674" y="282909"/>
                  </a:lnTo>
                  <a:lnTo>
                    <a:pt x="115837" y="259055"/>
                  </a:lnTo>
                  <a:lnTo>
                    <a:pt x="155549" y="236251"/>
                  </a:lnTo>
                  <a:lnTo>
                    <a:pt x="195813" y="214498"/>
                  </a:lnTo>
                  <a:lnTo>
                    <a:pt x="236626" y="193795"/>
                  </a:lnTo>
                  <a:lnTo>
                    <a:pt x="277990" y="174143"/>
                  </a:lnTo>
                  <a:lnTo>
                    <a:pt x="319904" y="155541"/>
                  </a:lnTo>
                  <a:lnTo>
                    <a:pt x="362368" y="137989"/>
                  </a:lnTo>
                  <a:lnTo>
                    <a:pt x="405382" y="121487"/>
                  </a:lnTo>
                  <a:lnTo>
                    <a:pt x="448947" y="106036"/>
                  </a:lnTo>
                  <a:lnTo>
                    <a:pt x="493062" y="91635"/>
                  </a:lnTo>
                  <a:lnTo>
                    <a:pt x="537727" y="78284"/>
                  </a:lnTo>
                  <a:lnTo>
                    <a:pt x="582943" y="65984"/>
                  </a:lnTo>
                  <a:lnTo>
                    <a:pt x="628709" y="54733"/>
                  </a:lnTo>
                  <a:lnTo>
                    <a:pt x="675025" y="44534"/>
                  </a:lnTo>
                  <a:lnTo>
                    <a:pt x="721891" y="35384"/>
                  </a:lnTo>
                  <a:lnTo>
                    <a:pt x="769308" y="27285"/>
                  </a:lnTo>
                  <a:lnTo>
                    <a:pt x="817275" y="20236"/>
                  </a:lnTo>
                  <a:lnTo>
                    <a:pt x="865792" y="14238"/>
                  </a:lnTo>
                  <a:lnTo>
                    <a:pt x="914859" y="9289"/>
                  </a:lnTo>
                  <a:lnTo>
                    <a:pt x="964477" y="5391"/>
                  </a:lnTo>
                  <a:lnTo>
                    <a:pt x="1014645" y="2544"/>
                  </a:lnTo>
                  <a:lnTo>
                    <a:pt x="1065363" y="747"/>
                  </a:lnTo>
                  <a:lnTo>
                    <a:pt x="1116631" y="0"/>
                  </a:lnTo>
                  <a:lnTo>
                    <a:pt x="1168450" y="303"/>
                  </a:lnTo>
                  <a:lnTo>
                    <a:pt x="1220819" y="1656"/>
                  </a:lnTo>
                  <a:lnTo>
                    <a:pt x="1273738" y="4060"/>
                  </a:lnTo>
                  <a:lnTo>
                    <a:pt x="1327208" y="7515"/>
                  </a:lnTo>
                  <a:lnTo>
                    <a:pt x="1381228" y="12019"/>
                  </a:lnTo>
                  <a:lnTo>
                    <a:pt x="1435798" y="17574"/>
                  </a:lnTo>
                  <a:lnTo>
                    <a:pt x="1490918" y="24179"/>
                  </a:lnTo>
                  <a:lnTo>
                    <a:pt x="1546588" y="31834"/>
                  </a:lnTo>
                  <a:lnTo>
                    <a:pt x="1602809" y="40540"/>
                  </a:lnTo>
                  <a:lnTo>
                    <a:pt x="1623405" y="4442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77859" y="6947246"/>
              <a:ext cx="189230" cy="173355"/>
            </a:xfrm>
            <a:custGeom>
              <a:avLst/>
              <a:gdLst/>
              <a:ahLst/>
              <a:cxnLst/>
              <a:rect l="l" t="t" r="r" b="b"/>
              <a:pathLst>
                <a:path w="189230" h="173354">
                  <a:moveTo>
                    <a:pt x="32606" y="0"/>
                  </a:moveTo>
                  <a:lnTo>
                    <a:pt x="0" y="172861"/>
                  </a:lnTo>
                  <a:lnTo>
                    <a:pt x="189167" y="119041"/>
                  </a:lnTo>
                  <a:lnTo>
                    <a:pt x="326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72930" y="7168913"/>
              <a:ext cx="1596390" cy="293370"/>
            </a:xfrm>
            <a:custGeom>
              <a:avLst/>
              <a:gdLst/>
              <a:ahLst/>
              <a:cxnLst/>
              <a:rect l="l" t="t" r="r" b="b"/>
              <a:pathLst>
                <a:path w="1596390" h="293370">
                  <a:moveTo>
                    <a:pt x="1596135" y="293150"/>
                  </a:moveTo>
                  <a:lnTo>
                    <a:pt x="1562053" y="269927"/>
                  </a:lnTo>
                  <a:lnTo>
                    <a:pt x="1527118" y="247663"/>
                  </a:lnTo>
                  <a:lnTo>
                    <a:pt x="1491330" y="226356"/>
                  </a:lnTo>
                  <a:lnTo>
                    <a:pt x="1454687" y="206008"/>
                  </a:lnTo>
                  <a:lnTo>
                    <a:pt x="1417191" y="186618"/>
                  </a:lnTo>
                  <a:lnTo>
                    <a:pt x="1378842" y="168185"/>
                  </a:lnTo>
                  <a:lnTo>
                    <a:pt x="1339639" y="150711"/>
                  </a:lnTo>
                  <a:lnTo>
                    <a:pt x="1299582" y="134195"/>
                  </a:lnTo>
                  <a:lnTo>
                    <a:pt x="1258671" y="118637"/>
                  </a:lnTo>
                  <a:lnTo>
                    <a:pt x="1216907" y="104036"/>
                  </a:lnTo>
                  <a:lnTo>
                    <a:pt x="1174290" y="90394"/>
                  </a:lnTo>
                  <a:lnTo>
                    <a:pt x="1130818" y="77710"/>
                  </a:lnTo>
                  <a:lnTo>
                    <a:pt x="1086493" y="65984"/>
                  </a:lnTo>
                  <a:lnTo>
                    <a:pt x="1041315" y="55216"/>
                  </a:lnTo>
                  <a:lnTo>
                    <a:pt x="995283" y="45406"/>
                  </a:lnTo>
                  <a:lnTo>
                    <a:pt x="948397" y="36554"/>
                  </a:lnTo>
                  <a:lnTo>
                    <a:pt x="900657" y="28661"/>
                  </a:lnTo>
                  <a:lnTo>
                    <a:pt x="852064" y="21725"/>
                  </a:lnTo>
                  <a:lnTo>
                    <a:pt x="802617" y="15747"/>
                  </a:lnTo>
                  <a:lnTo>
                    <a:pt x="752317" y="10727"/>
                  </a:lnTo>
                  <a:lnTo>
                    <a:pt x="701163" y="6666"/>
                  </a:lnTo>
                  <a:lnTo>
                    <a:pt x="649155" y="3562"/>
                  </a:lnTo>
                  <a:lnTo>
                    <a:pt x="596294" y="1417"/>
                  </a:lnTo>
                  <a:lnTo>
                    <a:pt x="542579" y="229"/>
                  </a:lnTo>
                  <a:lnTo>
                    <a:pt x="488010" y="0"/>
                  </a:lnTo>
                  <a:lnTo>
                    <a:pt x="432588" y="728"/>
                  </a:lnTo>
                  <a:lnTo>
                    <a:pt x="376312" y="2415"/>
                  </a:lnTo>
                  <a:lnTo>
                    <a:pt x="319183" y="5059"/>
                  </a:lnTo>
                  <a:lnTo>
                    <a:pt x="261199" y="8662"/>
                  </a:lnTo>
                  <a:lnTo>
                    <a:pt x="202363" y="13223"/>
                  </a:lnTo>
                  <a:lnTo>
                    <a:pt x="142672" y="18741"/>
                  </a:lnTo>
                  <a:lnTo>
                    <a:pt x="82128" y="25218"/>
                  </a:lnTo>
                  <a:lnTo>
                    <a:pt x="20730" y="32653"/>
                  </a:lnTo>
                  <a:lnTo>
                    <a:pt x="0" y="356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9600" y="7114543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161290" y="0"/>
                  </a:moveTo>
                  <a:lnTo>
                    <a:pt x="0" y="112543"/>
                  </a:lnTo>
                  <a:lnTo>
                    <a:pt x="186808" y="174050"/>
                  </a:lnTo>
                  <a:lnTo>
                    <a:pt x="161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413506" y="5620125"/>
            <a:ext cx="4322667" cy="2710037"/>
          </a:xfrm>
          <a:prstGeom prst="rect">
            <a:avLst/>
          </a:prstGeom>
          <a:solidFill>
            <a:srgbClr val="F8DC3C">
              <a:alpha val="3971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spc="-10" dirty="0">
                <a:solidFill>
                  <a:srgbClr val="444444"/>
                </a:solidFill>
                <a:latin typeface="Arial"/>
                <a:cs typeface="Arial"/>
              </a:rPr>
              <a:t>VERBS</a:t>
            </a:r>
            <a:endParaRPr sz="3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3600" b="1" spc="-10" dirty="0">
                <a:solidFill>
                  <a:srgbClr val="444444"/>
                </a:solidFill>
                <a:latin typeface="Courier New"/>
                <a:cs typeface="Courier New"/>
              </a:rPr>
              <a:t>p.hide();</a:t>
            </a:r>
            <a:endParaRPr sz="3600" b="1" dirty="0">
              <a:latin typeface="Courier New"/>
              <a:cs typeface="Courier New"/>
            </a:endParaRPr>
          </a:p>
          <a:p>
            <a:pPr marL="606425" marR="598805" algn="ctr">
              <a:lnSpc>
                <a:spcPts val="2520"/>
              </a:lnSpc>
              <a:spcBef>
                <a:spcPts val="1739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8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“</a:t>
            </a:r>
            <a:r>
              <a:rPr sz="2800" i="1" spc="-60" dirty="0">
                <a:solidFill>
                  <a:srgbClr val="444444"/>
                </a:solidFill>
                <a:latin typeface="Arial"/>
                <a:cs typeface="Arial"/>
              </a:rPr>
              <a:t>hide</a:t>
            </a:r>
            <a:r>
              <a:rPr sz="2800" i="1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paragraph”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3309" y="6395453"/>
            <a:ext cx="4191972" cy="2708434"/>
          </a:xfrm>
          <a:prstGeom prst="rect">
            <a:avLst/>
          </a:prstGeom>
          <a:solidFill>
            <a:srgbClr val="0071BA">
              <a:alpha val="39538"/>
            </a:srgbClr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200" b="1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b="1" spc="-10" dirty="0">
                <a:solidFill>
                  <a:srgbClr val="444444"/>
                </a:solidFill>
                <a:latin typeface="Arial"/>
                <a:cs typeface="Arial"/>
              </a:rPr>
              <a:t>ADJECTIVES</a:t>
            </a:r>
            <a:endParaRPr sz="3200" b="1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15"/>
              </a:spcBef>
            </a:pPr>
            <a:r>
              <a:rPr sz="3600" b="1" dirty="0">
                <a:solidFill>
                  <a:srgbClr val="444444"/>
                </a:solidFill>
                <a:latin typeface="Courier New"/>
                <a:cs typeface="Courier New"/>
              </a:rPr>
              <a:t>p</a:t>
            </a:r>
            <a:r>
              <a:rPr sz="3600" b="1" spc="-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3600" b="1" dirty="0">
                <a:solidFill>
                  <a:srgbClr val="444444"/>
                </a:solidFill>
                <a:latin typeface="Courier New"/>
                <a:cs typeface="Courier New"/>
              </a:rPr>
              <a:t>{color:</a:t>
            </a:r>
            <a:r>
              <a:rPr sz="3600" b="1" spc="-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3600" b="1" spc="-20" dirty="0">
                <a:solidFill>
                  <a:srgbClr val="444444"/>
                </a:solidFill>
                <a:latin typeface="Courier New"/>
                <a:cs typeface="Courier New"/>
              </a:rPr>
              <a:t>red}</a:t>
            </a:r>
            <a:endParaRPr sz="3600" b="1" dirty="0">
              <a:latin typeface="Courier New"/>
              <a:cs typeface="Courier New"/>
            </a:endParaRPr>
          </a:p>
          <a:p>
            <a:pPr marL="292100" marR="284480" algn="ctr">
              <a:lnSpc>
                <a:spcPts val="2520"/>
              </a:lnSpc>
              <a:spcBef>
                <a:spcPts val="1739"/>
              </a:spcBef>
            </a:pPr>
            <a:r>
              <a:rPr sz="2400" b="1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400" b="1" spc="-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Arial"/>
                <a:cs typeface="Arial"/>
              </a:rPr>
              <a:t>“the paragraph</a:t>
            </a:r>
            <a:r>
              <a:rPr sz="24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Arial"/>
                <a:cs typeface="Arial"/>
              </a:rPr>
              <a:t>text</a:t>
            </a:r>
            <a:r>
              <a:rPr sz="24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b="1" i="1" spc="-45" dirty="0">
                <a:solidFill>
                  <a:srgbClr val="444444"/>
                </a:solidFill>
                <a:latin typeface="Arial"/>
                <a:cs typeface="Arial"/>
              </a:rPr>
              <a:t>red</a:t>
            </a:r>
            <a:r>
              <a:rPr sz="2400" b="1" spc="-45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24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9905942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1481455" algn="l"/>
                <a:tab pos="3089275" algn="l"/>
                <a:tab pos="3808729" algn="l"/>
              </a:tabLst>
            </a:pPr>
            <a:r>
              <a:rPr dirty="0"/>
              <a:t>THE	</a:t>
            </a:r>
            <a:r>
              <a:rPr lang="en-US" dirty="0"/>
              <a:t> </a:t>
            </a:r>
            <a:r>
              <a:rPr dirty="0"/>
              <a:t>3</a:t>
            </a:r>
            <a:r>
              <a:rPr lang="en-US" dirty="0"/>
              <a:t> </a:t>
            </a:r>
            <a:r>
              <a:rPr dirty="0"/>
              <a:t>TYPES</a:t>
            </a:r>
            <a:r>
              <a:rPr lang="en-US" dirty="0"/>
              <a:t> 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SCOPE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3399" y="2090813"/>
            <a:ext cx="10456545" cy="835025"/>
            <a:chOff x="1473399" y="2090813"/>
            <a:chExt cx="10456545" cy="835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4766" y="2090813"/>
              <a:ext cx="3754567" cy="834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399" y="2090813"/>
              <a:ext cx="3754567" cy="8344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05654" y="2216278"/>
            <a:ext cx="3851980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42390" algn="l"/>
              </a:tabLst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GLOBAL	SCOPE</a:t>
            </a:r>
            <a:endParaRPr sz="37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6133" y="2090813"/>
            <a:ext cx="3754567" cy="834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869783" y="2193433"/>
            <a:ext cx="5392067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57605" algn="l"/>
                <a:tab pos="2286000" algn="l"/>
              </a:tabLst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BLOCK</a:t>
            </a:r>
            <a:r>
              <a:rPr lang="en-US" sz="37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SCOPE	(ES6)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7486" y="3427906"/>
            <a:ext cx="19229705" cy="2315845"/>
            <a:chOff x="437486" y="3427906"/>
            <a:chExt cx="19229705" cy="23158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6" y="3427906"/>
              <a:ext cx="5826389" cy="13290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0217" y="3427906"/>
              <a:ext cx="5826389" cy="23155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393983" y="4805405"/>
              <a:ext cx="278130" cy="63500"/>
            </a:xfrm>
            <a:custGeom>
              <a:avLst/>
              <a:gdLst/>
              <a:ahLst/>
              <a:cxnLst/>
              <a:rect l="l" t="t" r="r" b="b"/>
              <a:pathLst>
                <a:path w="278130" h="63500">
                  <a:moveTo>
                    <a:pt x="278100" y="63405"/>
                  </a:moveTo>
                  <a:lnTo>
                    <a:pt x="15330" y="3497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74539" y="4741517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4" h="135254">
                  <a:moveTo>
                    <a:pt x="150110" y="0"/>
                  </a:moveTo>
                  <a:lnTo>
                    <a:pt x="0" y="36658"/>
                  </a:lnTo>
                  <a:lnTo>
                    <a:pt x="119399" y="134758"/>
                  </a:lnTo>
                  <a:lnTo>
                    <a:pt x="15011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57258" y="4713791"/>
            <a:ext cx="4077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Example:</a:t>
            </a: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Courier New"/>
                <a:cs typeface="Courier New"/>
              </a:rPr>
              <a:t>if</a:t>
            </a:r>
            <a:r>
              <a:rPr sz="1800" spc="-59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block,</a:t>
            </a: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Courier New"/>
                <a:cs typeface="Courier New"/>
              </a:rPr>
              <a:t>for</a:t>
            </a:r>
            <a:r>
              <a:rPr sz="1800" spc="-59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loop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block,</a:t>
            </a: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2425D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8094" y="6611477"/>
            <a:ext cx="7211695" cy="1524635"/>
            <a:chOff x="798094" y="6611477"/>
            <a:chExt cx="7211695" cy="15246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94" y="6611477"/>
              <a:ext cx="282713" cy="2827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94" y="7363286"/>
              <a:ext cx="282713" cy="2827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994" y="6611477"/>
              <a:ext cx="282713" cy="2827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994" y="7853324"/>
              <a:ext cx="282713" cy="28271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94396" y="6560114"/>
            <a:ext cx="4592320" cy="1644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Outside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31200"/>
              </a:lnSpc>
              <a:spcBef>
                <a:spcPts val="2065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declared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global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1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everywhere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01366" y="1361215"/>
            <a:ext cx="6701790" cy="687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 dirty="0">
              <a:latin typeface="Times New Roman"/>
              <a:cs typeface="Times New Roman"/>
            </a:endParaRPr>
          </a:p>
          <a:p>
            <a:pPr marL="8890" algn="ctr">
              <a:lnSpc>
                <a:spcPct val="100000"/>
              </a:lnSpc>
              <a:spcBef>
                <a:spcPts val="2325"/>
              </a:spcBef>
              <a:tabLst>
                <a:tab pos="1701800" algn="l"/>
              </a:tabLst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FUNCTION</a:t>
            </a:r>
            <a:r>
              <a:rPr lang="en-US" sz="370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SCOPE</a:t>
            </a: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700" dirty="0">
              <a:latin typeface="Calibri"/>
              <a:cs typeface="Calibri"/>
            </a:endParaRPr>
          </a:p>
          <a:p>
            <a:pPr marL="1534160">
              <a:lnSpc>
                <a:spcPct val="100000"/>
              </a:lnSpc>
              <a:spcBef>
                <a:spcPts val="294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endParaRPr sz="2450" dirty="0">
              <a:latin typeface="Arial"/>
              <a:cs typeface="Arial"/>
            </a:endParaRPr>
          </a:p>
          <a:p>
            <a:pPr marL="1534160">
              <a:lnSpc>
                <a:spcPct val="100000"/>
              </a:lnSpc>
              <a:spcBef>
                <a:spcPts val="91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inside</a:t>
            </a:r>
            <a:r>
              <a:rPr sz="2450" spc="1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function,</a:t>
            </a:r>
            <a:r>
              <a:rPr sz="2450" spc="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450" spc="1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outside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"/>
              <a:cs typeface="Arial"/>
            </a:endParaRPr>
          </a:p>
          <a:p>
            <a:pPr marL="1534160">
              <a:lnSpc>
                <a:spcPct val="100000"/>
              </a:lnSpc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called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local</a:t>
            </a:r>
            <a:r>
              <a:rPr sz="24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096114" y="6611477"/>
            <a:ext cx="283210" cy="2767330"/>
            <a:chOff x="14096114" y="6611477"/>
            <a:chExt cx="283210" cy="276733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114" y="6611477"/>
              <a:ext cx="282713" cy="2827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6114" y="7853324"/>
              <a:ext cx="282713" cy="2827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114" y="9095925"/>
              <a:ext cx="282713" cy="28271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592425" y="6447029"/>
            <a:ext cx="4533265" cy="348996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45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accessible</a:t>
            </a:r>
            <a:r>
              <a:rPr sz="24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inside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 (block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scoped)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-165" dirty="0">
                <a:solidFill>
                  <a:srgbClr val="444444"/>
                </a:solidFill>
                <a:latin typeface="Arial"/>
                <a:cs typeface="Arial"/>
              </a:rPr>
              <a:t>HOWEVER,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applies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variables!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 are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r>
              <a:rPr sz="24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scoped</a:t>
            </a: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(only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strict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mode)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402" y="2013320"/>
            <a:ext cx="8746490" cy="8503285"/>
            <a:chOff x="452402" y="2013320"/>
            <a:chExt cx="8746490" cy="8503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02" y="2013320"/>
              <a:ext cx="8746344" cy="85028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030" y="6070130"/>
              <a:ext cx="4111042" cy="4102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772" y="7963462"/>
              <a:ext cx="813182" cy="4102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69341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319" algn="l"/>
                <a:tab pos="2541270" algn="l"/>
              </a:tabLst>
            </a:pPr>
            <a:r>
              <a:rPr dirty="0"/>
              <a:t>THE	</a:t>
            </a:r>
            <a:r>
              <a:rPr lang="en-US" dirty="0"/>
              <a:t> </a:t>
            </a:r>
            <a:r>
              <a:rPr dirty="0"/>
              <a:t>SCOPE</a:t>
            </a:r>
            <a:r>
              <a:rPr lang="en-US" dirty="0"/>
              <a:t>  </a:t>
            </a:r>
            <a:r>
              <a:rPr dirty="0"/>
              <a:t>CHAIN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938504" y="2008432"/>
            <a:ext cx="3763010" cy="1397635"/>
            <a:chOff x="12938504" y="2008432"/>
            <a:chExt cx="3763010" cy="1397635"/>
          </a:xfrm>
        </p:grpSpPr>
        <p:sp>
          <p:nvSpPr>
            <p:cNvPr id="9" name="object 9"/>
            <p:cNvSpPr/>
            <p:nvPr/>
          </p:nvSpPr>
          <p:spPr>
            <a:xfrm>
              <a:off x="12990892" y="2607080"/>
              <a:ext cx="3658235" cy="746760"/>
            </a:xfrm>
            <a:custGeom>
              <a:avLst/>
              <a:gdLst/>
              <a:ahLst/>
              <a:cxnLst/>
              <a:rect l="l" t="t" r="r" b="b"/>
              <a:pathLst>
                <a:path w="3658234" h="746760">
                  <a:moveTo>
                    <a:pt x="0" y="746306"/>
                  </a:moveTo>
                  <a:lnTo>
                    <a:pt x="3658194" y="746306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746306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90892" y="2060819"/>
              <a:ext cx="3658235" cy="1292860"/>
            </a:xfrm>
            <a:custGeom>
              <a:avLst/>
              <a:gdLst/>
              <a:ahLst/>
              <a:cxnLst/>
              <a:rect l="l" t="t" r="r" b="b"/>
              <a:pathLst>
                <a:path w="3658234" h="1292860">
                  <a:moveTo>
                    <a:pt x="0" y="0"/>
                  </a:moveTo>
                  <a:lnTo>
                    <a:pt x="3658194" y="0"/>
                  </a:lnTo>
                  <a:lnTo>
                    <a:pt x="3658194" y="1292566"/>
                  </a:lnTo>
                  <a:lnTo>
                    <a:pt x="0" y="1292566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03987" y="2148959"/>
            <a:ext cx="8443595" cy="8232140"/>
            <a:chOff x="603987" y="2148959"/>
            <a:chExt cx="8443595" cy="8232140"/>
          </a:xfrm>
        </p:grpSpPr>
        <p:sp>
          <p:nvSpPr>
            <p:cNvPr id="12" name="object 12"/>
            <p:cNvSpPr/>
            <p:nvPr/>
          </p:nvSpPr>
          <p:spPr>
            <a:xfrm>
              <a:off x="656375" y="2201346"/>
              <a:ext cx="8338820" cy="8127365"/>
            </a:xfrm>
            <a:custGeom>
              <a:avLst/>
              <a:gdLst/>
              <a:ahLst/>
              <a:cxnLst/>
              <a:rect l="l" t="t" r="r" b="b"/>
              <a:pathLst>
                <a:path w="8338820" h="8127365">
                  <a:moveTo>
                    <a:pt x="0" y="0"/>
                  </a:moveTo>
                  <a:lnTo>
                    <a:pt x="8338398" y="0"/>
                  </a:lnTo>
                  <a:lnTo>
                    <a:pt x="8338398" y="8126837"/>
                  </a:lnTo>
                  <a:lnTo>
                    <a:pt x="0" y="8126837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64A9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3547" y="3461483"/>
              <a:ext cx="7837170" cy="5634990"/>
            </a:xfrm>
            <a:custGeom>
              <a:avLst/>
              <a:gdLst/>
              <a:ahLst/>
              <a:cxnLst/>
              <a:rect l="l" t="t" r="r" b="b"/>
              <a:pathLst>
                <a:path w="7837170" h="5634990">
                  <a:moveTo>
                    <a:pt x="0" y="0"/>
                  </a:moveTo>
                  <a:lnTo>
                    <a:pt x="7836847" y="0"/>
                  </a:lnTo>
                  <a:lnTo>
                    <a:pt x="7836847" y="5634670"/>
                  </a:lnTo>
                  <a:lnTo>
                    <a:pt x="0" y="5634670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8714" y="4589464"/>
              <a:ext cx="3695065" cy="767080"/>
            </a:xfrm>
            <a:custGeom>
              <a:avLst/>
              <a:gdLst/>
              <a:ahLst/>
              <a:cxnLst/>
              <a:rect l="l" t="t" r="r" b="b"/>
              <a:pathLst>
                <a:path w="3695065" h="767079">
                  <a:moveTo>
                    <a:pt x="0" y="0"/>
                  </a:moveTo>
                  <a:lnTo>
                    <a:pt x="3694693" y="0"/>
                  </a:lnTo>
                  <a:lnTo>
                    <a:pt x="3694693" y="766992"/>
                  </a:lnTo>
                  <a:lnTo>
                    <a:pt x="0" y="76699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8714" y="6472529"/>
              <a:ext cx="7314565" cy="1501775"/>
            </a:xfrm>
            <a:custGeom>
              <a:avLst/>
              <a:gdLst/>
              <a:ahLst/>
              <a:cxnLst/>
              <a:rect l="l" t="t" r="r" b="b"/>
              <a:pathLst>
                <a:path w="7314565" h="1501775">
                  <a:moveTo>
                    <a:pt x="0" y="0"/>
                  </a:moveTo>
                  <a:lnTo>
                    <a:pt x="7314247" y="0"/>
                  </a:lnTo>
                  <a:lnTo>
                    <a:pt x="7314247" y="1501402"/>
                  </a:lnTo>
                  <a:lnTo>
                    <a:pt x="0" y="1501402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97828" y="5267636"/>
              <a:ext cx="548005" cy="1541145"/>
            </a:xfrm>
            <a:custGeom>
              <a:avLst/>
              <a:gdLst/>
              <a:ahLst/>
              <a:cxnLst/>
              <a:rect l="l" t="t" r="r" b="b"/>
              <a:pathLst>
                <a:path w="548004" h="1541145">
                  <a:moveTo>
                    <a:pt x="547889" y="0"/>
                  </a:moveTo>
                  <a:lnTo>
                    <a:pt x="507692" y="25156"/>
                  </a:lnTo>
                  <a:lnTo>
                    <a:pt x="469026" y="51289"/>
                  </a:lnTo>
                  <a:lnTo>
                    <a:pt x="431891" y="78399"/>
                  </a:lnTo>
                  <a:lnTo>
                    <a:pt x="396288" y="106484"/>
                  </a:lnTo>
                  <a:lnTo>
                    <a:pt x="362215" y="135546"/>
                  </a:lnTo>
                  <a:lnTo>
                    <a:pt x="329674" y="165585"/>
                  </a:lnTo>
                  <a:lnTo>
                    <a:pt x="298663" y="196599"/>
                  </a:lnTo>
                  <a:lnTo>
                    <a:pt x="269184" y="228590"/>
                  </a:lnTo>
                  <a:lnTo>
                    <a:pt x="241236" y="261558"/>
                  </a:lnTo>
                  <a:lnTo>
                    <a:pt x="214820" y="295501"/>
                  </a:lnTo>
                  <a:lnTo>
                    <a:pt x="189934" y="330421"/>
                  </a:lnTo>
                  <a:lnTo>
                    <a:pt x="166579" y="366317"/>
                  </a:lnTo>
                  <a:lnTo>
                    <a:pt x="144756" y="403190"/>
                  </a:lnTo>
                  <a:lnTo>
                    <a:pt x="124464" y="441039"/>
                  </a:lnTo>
                  <a:lnTo>
                    <a:pt x="105703" y="479864"/>
                  </a:lnTo>
                  <a:lnTo>
                    <a:pt x="88473" y="519666"/>
                  </a:lnTo>
                  <a:lnTo>
                    <a:pt x="72774" y="560444"/>
                  </a:lnTo>
                  <a:lnTo>
                    <a:pt x="58606" y="602198"/>
                  </a:lnTo>
                  <a:lnTo>
                    <a:pt x="45970" y="644929"/>
                  </a:lnTo>
                  <a:lnTo>
                    <a:pt x="34865" y="688635"/>
                  </a:lnTo>
                  <a:lnTo>
                    <a:pt x="25290" y="733319"/>
                  </a:lnTo>
                  <a:lnTo>
                    <a:pt x="17247" y="778978"/>
                  </a:lnTo>
                  <a:lnTo>
                    <a:pt x="10736" y="825614"/>
                  </a:lnTo>
                  <a:lnTo>
                    <a:pt x="5755" y="873226"/>
                  </a:lnTo>
                  <a:lnTo>
                    <a:pt x="2305" y="921815"/>
                  </a:lnTo>
                  <a:lnTo>
                    <a:pt x="387" y="971380"/>
                  </a:lnTo>
                  <a:lnTo>
                    <a:pt x="0" y="1021921"/>
                  </a:lnTo>
                  <a:lnTo>
                    <a:pt x="1143" y="1073438"/>
                  </a:lnTo>
                  <a:lnTo>
                    <a:pt x="3818" y="1125932"/>
                  </a:lnTo>
                  <a:lnTo>
                    <a:pt x="8025" y="1179402"/>
                  </a:lnTo>
                  <a:lnTo>
                    <a:pt x="13762" y="1233849"/>
                  </a:lnTo>
                  <a:lnTo>
                    <a:pt x="21030" y="1289272"/>
                  </a:lnTo>
                  <a:lnTo>
                    <a:pt x="29830" y="1345671"/>
                  </a:lnTo>
                  <a:lnTo>
                    <a:pt x="40161" y="1403046"/>
                  </a:lnTo>
                  <a:lnTo>
                    <a:pt x="52023" y="1461398"/>
                  </a:lnTo>
                  <a:lnTo>
                    <a:pt x="65416" y="1520726"/>
                  </a:lnTo>
                  <a:lnTo>
                    <a:pt x="70811" y="154099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78256" y="6765762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40">
                  <a:moveTo>
                    <a:pt x="169989" y="0"/>
                  </a:moveTo>
                  <a:lnTo>
                    <a:pt x="0" y="45257"/>
                  </a:lnTo>
                  <a:lnTo>
                    <a:pt x="130252" y="192618"/>
                  </a:lnTo>
                  <a:lnTo>
                    <a:pt x="16998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990892" y="2060819"/>
            <a:ext cx="3658235" cy="546735"/>
          </a:xfrm>
          <a:prstGeom prst="rect">
            <a:avLst/>
          </a:prstGeom>
          <a:solidFill>
            <a:srgbClr val="64A9EF"/>
          </a:solidFill>
        </p:spPr>
        <p:txBody>
          <a:bodyPr vert="horz" wrap="square" lIns="0" tIns="69215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54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450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90892" y="2783305"/>
            <a:ext cx="36582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38504" y="4389683"/>
            <a:ext cx="3763010" cy="2174240"/>
            <a:chOff x="12938504" y="4389683"/>
            <a:chExt cx="3763010" cy="2174240"/>
          </a:xfrm>
        </p:grpSpPr>
        <p:sp>
          <p:nvSpPr>
            <p:cNvPr id="21" name="object 21"/>
            <p:cNvSpPr/>
            <p:nvPr/>
          </p:nvSpPr>
          <p:spPr>
            <a:xfrm>
              <a:off x="12990892" y="4988333"/>
              <a:ext cx="3658235" cy="1523365"/>
            </a:xfrm>
            <a:custGeom>
              <a:avLst/>
              <a:gdLst/>
              <a:ahLst/>
              <a:cxnLst/>
              <a:rect l="l" t="t" r="r" b="b"/>
              <a:pathLst>
                <a:path w="3658234" h="1523365">
                  <a:moveTo>
                    <a:pt x="0" y="1523127"/>
                  </a:moveTo>
                  <a:lnTo>
                    <a:pt x="3658194" y="1523127"/>
                  </a:lnTo>
                  <a:lnTo>
                    <a:pt x="3658194" y="0"/>
                  </a:lnTo>
                  <a:lnTo>
                    <a:pt x="0" y="0"/>
                  </a:lnTo>
                  <a:lnTo>
                    <a:pt x="0" y="152312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90892" y="4442071"/>
              <a:ext cx="3658235" cy="2069464"/>
            </a:xfrm>
            <a:custGeom>
              <a:avLst/>
              <a:gdLst/>
              <a:ahLst/>
              <a:cxnLst/>
              <a:rect l="l" t="t" r="r" b="b"/>
              <a:pathLst>
                <a:path w="3658234" h="2069465">
                  <a:moveTo>
                    <a:pt x="0" y="0"/>
                  </a:moveTo>
                  <a:lnTo>
                    <a:pt x="3658194" y="0"/>
                  </a:lnTo>
                  <a:lnTo>
                    <a:pt x="3658194" y="2069389"/>
                  </a:lnTo>
                  <a:lnTo>
                    <a:pt x="0" y="206938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77D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990892" y="4442071"/>
            <a:ext cx="3658235" cy="546735"/>
          </a:xfrm>
          <a:prstGeom prst="rect">
            <a:avLst/>
          </a:prstGeom>
          <a:solidFill>
            <a:srgbClr val="77D16B"/>
          </a:solidFill>
        </p:spPr>
        <p:txBody>
          <a:bodyPr vert="horz" wrap="square" lIns="0" tIns="6921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545"/>
              </a:spcBef>
            </a:pP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first()</a:t>
            </a:r>
            <a:r>
              <a:rPr sz="2450" spc="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7139" y="5874628"/>
            <a:ext cx="336613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64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77138" y="7547757"/>
            <a:ext cx="3763010" cy="2971800"/>
            <a:chOff x="10677138" y="7547757"/>
            <a:chExt cx="3763010" cy="2971800"/>
          </a:xfrm>
        </p:grpSpPr>
        <p:sp>
          <p:nvSpPr>
            <p:cNvPr id="26" name="object 26"/>
            <p:cNvSpPr/>
            <p:nvPr/>
          </p:nvSpPr>
          <p:spPr>
            <a:xfrm>
              <a:off x="10729519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97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97" y="2866974"/>
                  </a:lnTo>
                  <a:lnTo>
                    <a:pt x="3658197" y="546252"/>
                  </a:lnTo>
                  <a:lnTo>
                    <a:pt x="365819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729526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A15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58593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729526" y="7653766"/>
            <a:ext cx="36582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53745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111111"/>
                </a:solidFill>
                <a:latin typeface="Courier New"/>
                <a:cs typeface="Courier New"/>
              </a:rPr>
              <a:t>if</a:t>
            </a:r>
            <a:r>
              <a:rPr sz="2450" spc="-850" dirty="0">
                <a:solidFill>
                  <a:srgbClr val="111111"/>
                </a:solidFill>
                <a:latin typeface="Courier New"/>
                <a:cs typeface="Courier New"/>
              </a:rPr>
              <a:t> </a:t>
            </a:r>
            <a:r>
              <a:rPr sz="2450" spc="50" dirty="0">
                <a:solidFill>
                  <a:srgbClr val="111111"/>
                </a:solidFill>
                <a:latin typeface="Arial"/>
                <a:cs typeface="Arial"/>
              </a:rPr>
              <a:t>block</a:t>
            </a:r>
            <a:r>
              <a:rPr sz="2450" spc="-5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111111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83150" y="8312160"/>
            <a:ext cx="14706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decade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0" dirty="0">
                <a:solidFill>
                  <a:srgbClr val="444444"/>
                </a:solidFill>
                <a:latin typeface="Courier New"/>
                <a:cs typeface="Courier New"/>
              </a:rPr>
              <a:t>3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1154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077110" y="7547757"/>
            <a:ext cx="3763010" cy="2971800"/>
            <a:chOff x="15077110" y="7547757"/>
            <a:chExt cx="3763010" cy="2971800"/>
          </a:xfrm>
        </p:grpSpPr>
        <p:sp>
          <p:nvSpPr>
            <p:cNvPr id="33" name="object 33"/>
            <p:cNvSpPr/>
            <p:nvPr/>
          </p:nvSpPr>
          <p:spPr>
            <a:xfrm>
              <a:off x="15129498" y="7600156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3658184" y="0"/>
                  </a:moveTo>
                  <a:lnTo>
                    <a:pt x="0" y="0"/>
                  </a:lnTo>
                  <a:lnTo>
                    <a:pt x="0" y="546252"/>
                  </a:lnTo>
                  <a:lnTo>
                    <a:pt x="0" y="2866974"/>
                  </a:lnTo>
                  <a:lnTo>
                    <a:pt x="3658184" y="2866974"/>
                  </a:lnTo>
                  <a:lnTo>
                    <a:pt x="3658184" y="546252"/>
                  </a:lnTo>
                  <a:lnTo>
                    <a:pt x="365818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129498" y="7600144"/>
              <a:ext cx="3658235" cy="2867025"/>
            </a:xfrm>
            <a:custGeom>
              <a:avLst/>
              <a:gdLst/>
              <a:ahLst/>
              <a:cxnLst/>
              <a:rect l="l" t="t" r="r" b="b"/>
              <a:pathLst>
                <a:path w="3658234" h="2867025">
                  <a:moveTo>
                    <a:pt x="0" y="0"/>
                  </a:moveTo>
                  <a:lnTo>
                    <a:pt x="3658194" y="0"/>
                  </a:lnTo>
                  <a:lnTo>
                    <a:pt x="3658194" y="2866979"/>
                  </a:lnTo>
                  <a:lnTo>
                    <a:pt x="0" y="2866979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FEC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158565" y="7552647"/>
              <a:ext cx="3600450" cy="594360"/>
            </a:xfrm>
            <a:custGeom>
              <a:avLst/>
              <a:gdLst/>
              <a:ahLst/>
              <a:cxnLst/>
              <a:rect l="l" t="t" r="r" b="b"/>
              <a:pathLst>
                <a:path w="3600450" h="594359">
                  <a:moveTo>
                    <a:pt x="3600071" y="0"/>
                  </a:moveTo>
                  <a:lnTo>
                    <a:pt x="0" y="0"/>
                  </a:lnTo>
                  <a:lnTo>
                    <a:pt x="0" y="593760"/>
                  </a:lnTo>
                  <a:lnTo>
                    <a:pt x="3600071" y="593760"/>
                  </a:lnTo>
                  <a:lnTo>
                    <a:pt x="3600071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129498" y="7653766"/>
            <a:ext cx="36582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1087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second()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83110" y="8312160"/>
            <a:ext cx="21932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“teacher”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411519" y="9641089"/>
            <a:ext cx="3094355" cy="485775"/>
          </a:xfrm>
          <a:prstGeom prst="rect">
            <a:avLst/>
          </a:prstGeom>
          <a:solidFill>
            <a:srgbClr val="E7E7E7"/>
          </a:solidFill>
          <a:ln w="73296">
            <a:solidFill>
              <a:srgbClr val="64A9EF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73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myName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344506" y="5061418"/>
            <a:ext cx="2482215" cy="6604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0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75773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3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0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618947" y="3534638"/>
            <a:ext cx="402590" cy="678815"/>
            <a:chOff x="14618947" y="3534638"/>
            <a:chExt cx="402590" cy="678815"/>
          </a:xfrm>
        </p:grpSpPr>
        <p:sp>
          <p:nvSpPr>
            <p:cNvPr id="42" name="object 42"/>
            <p:cNvSpPr/>
            <p:nvPr/>
          </p:nvSpPr>
          <p:spPr>
            <a:xfrm>
              <a:off x="14819989" y="3884366"/>
              <a:ext cx="0" cy="32956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328955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618947" y="353463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3193859" y="6693579"/>
            <a:ext cx="409575" cy="704215"/>
            <a:chOff x="13193859" y="6693579"/>
            <a:chExt cx="409575" cy="704215"/>
          </a:xfrm>
        </p:grpSpPr>
        <p:sp>
          <p:nvSpPr>
            <p:cNvPr id="45" name="object 45"/>
            <p:cNvSpPr/>
            <p:nvPr/>
          </p:nvSpPr>
          <p:spPr>
            <a:xfrm>
              <a:off x="13246214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0" y="345090"/>
                  </a:moveTo>
                  <a:lnTo>
                    <a:pt x="163941" y="45913"/>
                  </a:lnTo>
                  <a:lnTo>
                    <a:pt x="18910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233858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369528" y="0"/>
                  </a:moveTo>
                  <a:lnTo>
                    <a:pt x="0" y="256000"/>
                  </a:lnTo>
                  <a:lnTo>
                    <a:pt x="352607" y="449222"/>
                  </a:lnTo>
                  <a:lnTo>
                    <a:pt x="36952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6036590" y="6693579"/>
            <a:ext cx="409575" cy="704215"/>
            <a:chOff x="16036590" y="6693579"/>
            <a:chExt cx="409575" cy="704215"/>
          </a:xfrm>
        </p:grpSpPr>
        <p:sp>
          <p:nvSpPr>
            <p:cNvPr id="48" name="object 48"/>
            <p:cNvSpPr/>
            <p:nvPr/>
          </p:nvSpPr>
          <p:spPr>
            <a:xfrm>
              <a:off x="16204651" y="7000278"/>
              <a:ext cx="189230" cy="345440"/>
            </a:xfrm>
            <a:custGeom>
              <a:avLst/>
              <a:gdLst/>
              <a:ahLst/>
              <a:cxnLst/>
              <a:rect l="l" t="t" r="r" b="b"/>
              <a:pathLst>
                <a:path w="189230" h="345440">
                  <a:moveTo>
                    <a:pt x="189100" y="345090"/>
                  </a:moveTo>
                  <a:lnTo>
                    <a:pt x="25159" y="45913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036590" y="6693579"/>
              <a:ext cx="369570" cy="449580"/>
            </a:xfrm>
            <a:custGeom>
              <a:avLst/>
              <a:gdLst/>
              <a:ahLst/>
              <a:cxnLst/>
              <a:rect l="l" t="t" r="r" b="b"/>
              <a:pathLst>
                <a:path w="369569" h="449579">
                  <a:moveTo>
                    <a:pt x="0" y="0"/>
                  </a:moveTo>
                  <a:lnTo>
                    <a:pt x="16910" y="449222"/>
                  </a:lnTo>
                  <a:lnTo>
                    <a:pt x="369528" y="25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431196" y="3617331"/>
            <a:ext cx="25825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31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100" b="1" spc="-7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141734" y="5439595"/>
            <a:ext cx="5036820" cy="1503045"/>
            <a:chOff x="12141734" y="5439595"/>
            <a:chExt cx="5036820" cy="1503045"/>
          </a:xfrm>
        </p:grpSpPr>
        <p:sp>
          <p:nvSpPr>
            <p:cNvPr id="52" name="object 52"/>
            <p:cNvSpPr/>
            <p:nvPr/>
          </p:nvSpPr>
          <p:spPr>
            <a:xfrm>
              <a:off x="16662535" y="6485161"/>
              <a:ext cx="495300" cy="365125"/>
            </a:xfrm>
            <a:custGeom>
              <a:avLst/>
              <a:gdLst/>
              <a:ahLst/>
              <a:cxnLst/>
              <a:rect l="l" t="t" r="r" b="b"/>
              <a:pathLst>
                <a:path w="495300" h="365125">
                  <a:moveTo>
                    <a:pt x="494884" y="0"/>
                  </a:moveTo>
                  <a:lnTo>
                    <a:pt x="16870" y="352662"/>
                  </a:lnTo>
                  <a:lnTo>
                    <a:pt x="0" y="36510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537831" y="6767060"/>
              <a:ext cx="194310" cy="175260"/>
            </a:xfrm>
            <a:custGeom>
              <a:avLst/>
              <a:gdLst/>
              <a:ahLst/>
              <a:cxnLst/>
              <a:rect l="l" t="t" r="r" b="b"/>
              <a:pathLst>
                <a:path w="194309" h="175259">
                  <a:moveTo>
                    <a:pt x="89337" y="0"/>
                  </a:moveTo>
                  <a:lnTo>
                    <a:pt x="0" y="175212"/>
                  </a:lnTo>
                  <a:lnTo>
                    <a:pt x="193774" y="141555"/>
                  </a:lnTo>
                  <a:lnTo>
                    <a:pt x="8933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41734" y="5584093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09">
                  <a:moveTo>
                    <a:pt x="0" y="0"/>
                  </a:moveTo>
                  <a:lnTo>
                    <a:pt x="842872" y="0"/>
                  </a:lnTo>
                  <a:lnTo>
                    <a:pt x="879520" y="0"/>
                  </a:lnTo>
                </a:path>
              </a:pathLst>
            </a:custGeom>
            <a:ln w="73296">
              <a:solidFill>
                <a:srgbClr val="F04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984609" y="54395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43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7326029" y="5923208"/>
            <a:ext cx="223266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has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access </a:t>
            </a:r>
            <a:r>
              <a:rPr sz="215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r>
              <a:rPr sz="215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F2425D"/>
                </a:solidFill>
                <a:latin typeface="Arial"/>
                <a:cs typeface="Arial"/>
              </a:rPr>
              <a:t>from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all</a:t>
            </a:r>
            <a:r>
              <a:rPr sz="2150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70" dirty="0">
                <a:solidFill>
                  <a:srgbClr val="F2425D"/>
                </a:solidFill>
                <a:latin typeface="Arial"/>
                <a:cs typeface="Arial"/>
              </a:rPr>
              <a:t>outer</a:t>
            </a:r>
            <a:r>
              <a:rPr sz="2150" b="1" spc="-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F2425D"/>
                </a:solidFill>
                <a:latin typeface="Arial"/>
                <a:cs typeface="Arial"/>
              </a:rPr>
              <a:t>scopes</a:t>
            </a:r>
            <a:endParaRPr sz="21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365984" y="1466437"/>
            <a:ext cx="2463800" cy="76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3045">
              <a:lnSpc>
                <a:spcPct val="124000"/>
              </a:lnSpc>
              <a:spcBef>
                <a:spcPts val="95"/>
              </a:spcBef>
            </a:pPr>
            <a:r>
              <a:rPr sz="1950" dirty="0">
                <a:solidFill>
                  <a:srgbClr val="444444"/>
                </a:solidFill>
                <a:latin typeface="Arial"/>
                <a:cs typeface="Arial"/>
              </a:rPr>
              <a:t>(Considering</a:t>
            </a:r>
            <a:r>
              <a:rPr sz="19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444444"/>
                </a:solidFill>
                <a:latin typeface="Arial"/>
                <a:cs typeface="Arial"/>
              </a:rPr>
              <a:t>only </a:t>
            </a:r>
            <a:r>
              <a:rPr sz="195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950" spc="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444444"/>
                </a:solidFill>
                <a:latin typeface="Arial"/>
                <a:cs typeface="Arial"/>
              </a:rPr>
              <a:t>declarations)</a:t>
            </a:r>
            <a:endParaRPr sz="1950">
              <a:latin typeface="Arial"/>
              <a:cs typeface="Arial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97052" y="7053682"/>
          <a:ext cx="7043417" cy="52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1425D"/>
                      </a:solidFill>
                      <a:prstDash val="dash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3767">
                      <a:solidFill>
                        <a:srgbClr val="F1425D"/>
                      </a:solidFill>
                      <a:prstDash val="dash"/>
                    </a:lnT>
                    <a:lnB w="105001">
                      <a:solidFill>
                        <a:srgbClr val="F1425D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3767">
                      <a:solidFill>
                        <a:srgbClr val="F1425D"/>
                      </a:solidFill>
                      <a:prstDash val="solid"/>
                    </a:lnT>
                    <a:lnB w="105001">
                      <a:solidFill>
                        <a:srgbClr val="F142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94114">
                      <a:solidFill>
                        <a:srgbClr val="F1425D"/>
                      </a:solidFill>
                      <a:prstDash val="dash"/>
                    </a:lnT>
                    <a:lnB w="105001">
                      <a:solidFill>
                        <a:srgbClr val="F1425D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83767">
                      <a:solidFill>
                        <a:srgbClr val="F1425D"/>
                      </a:solidFill>
                      <a:prstDash val="solid"/>
                    </a:lnR>
                    <a:lnT w="88878">
                      <a:solidFill>
                        <a:srgbClr val="F1425D"/>
                      </a:solidFill>
                      <a:prstDash val="solid"/>
                    </a:lnT>
                    <a:lnB w="88877">
                      <a:solidFill>
                        <a:srgbClr val="F1425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83767">
                      <a:solidFill>
                        <a:srgbClr val="F1425D"/>
                      </a:solidFill>
                      <a:prstDash val="solid"/>
                    </a:lnL>
                    <a:lnR w="76200">
                      <a:solidFill>
                        <a:srgbClr val="F1425D"/>
                      </a:solidFill>
                      <a:prstDash val="dash"/>
                    </a:lnR>
                    <a:lnT w="88878">
                      <a:solidFill>
                        <a:srgbClr val="F1425D"/>
                      </a:solidFill>
                      <a:prstDash val="dash"/>
                    </a:lnT>
                    <a:lnB w="88877">
                      <a:solidFill>
                        <a:srgbClr val="F1425D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15275745" y="8827765"/>
            <a:ext cx="3366135" cy="1463675"/>
          </a:xfrm>
          <a:prstGeom prst="rect">
            <a:avLst/>
          </a:prstGeom>
          <a:solidFill>
            <a:srgbClr val="E7E7E7"/>
          </a:solidFill>
          <a:ln w="73296">
            <a:solidFill>
              <a:srgbClr val="77D16B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8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r>
              <a:rPr sz="19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endParaRPr sz="1900">
              <a:latin typeface="Courier New"/>
              <a:cs typeface="Courier New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millennial</a:t>
            </a:r>
            <a:r>
              <a:rPr sz="1900" b="1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0" dirty="0">
                <a:solidFill>
                  <a:srgbClr val="444444"/>
                </a:solidFill>
                <a:latin typeface="Courier New"/>
                <a:cs typeface="Courier New"/>
              </a:rPr>
              <a:t>true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07561" y="4879123"/>
            <a:ext cx="1926589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10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F2425D"/>
                </a:solidFill>
                <a:latin typeface="Arial"/>
                <a:cs typeface="Arial"/>
              </a:rPr>
              <a:t>in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current</a:t>
            </a:r>
            <a:r>
              <a:rPr sz="2150" spc="114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636180" y="2013320"/>
            <a:ext cx="402590" cy="8450580"/>
            <a:chOff x="9636180" y="2013320"/>
            <a:chExt cx="402590" cy="8450580"/>
          </a:xfrm>
        </p:grpSpPr>
        <p:sp>
          <p:nvSpPr>
            <p:cNvPr id="62" name="object 62"/>
            <p:cNvSpPr/>
            <p:nvPr/>
          </p:nvSpPr>
          <p:spPr>
            <a:xfrm>
              <a:off x="9837221" y="2363049"/>
              <a:ext cx="0" cy="8100695"/>
            </a:xfrm>
            <a:custGeom>
              <a:avLst/>
              <a:gdLst/>
              <a:ahLst/>
              <a:cxnLst/>
              <a:rect l="l" t="t" r="r" b="b"/>
              <a:pathLst>
                <a:path h="8100695">
                  <a:moveTo>
                    <a:pt x="0" y="8100409"/>
                  </a:moveTo>
                  <a:lnTo>
                    <a:pt x="0" y="52354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36180" y="2013320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789451" y="4032992"/>
            <a:ext cx="4779010" cy="2941955"/>
            <a:chOff x="1789451" y="4032992"/>
            <a:chExt cx="4779010" cy="2941955"/>
          </a:xfrm>
        </p:grpSpPr>
        <p:sp>
          <p:nvSpPr>
            <p:cNvPr id="65" name="object 65"/>
            <p:cNvSpPr/>
            <p:nvPr/>
          </p:nvSpPr>
          <p:spPr>
            <a:xfrm>
              <a:off x="4292096" y="5248395"/>
              <a:ext cx="2255520" cy="1589405"/>
            </a:xfrm>
            <a:custGeom>
              <a:avLst/>
              <a:gdLst/>
              <a:ahLst/>
              <a:cxnLst/>
              <a:rect l="l" t="t" r="r" b="b"/>
              <a:pathLst>
                <a:path w="2255520" h="1589404">
                  <a:moveTo>
                    <a:pt x="2255014" y="0"/>
                  </a:moveTo>
                  <a:lnTo>
                    <a:pt x="2205500" y="5421"/>
                  </a:lnTo>
                  <a:lnTo>
                    <a:pt x="2156382" y="11574"/>
                  </a:lnTo>
                  <a:lnTo>
                    <a:pt x="2107659" y="18457"/>
                  </a:lnTo>
                  <a:lnTo>
                    <a:pt x="2059331" y="26072"/>
                  </a:lnTo>
                  <a:lnTo>
                    <a:pt x="2011398" y="34417"/>
                  </a:lnTo>
                  <a:lnTo>
                    <a:pt x="1963860" y="43493"/>
                  </a:lnTo>
                  <a:lnTo>
                    <a:pt x="1916717" y="53300"/>
                  </a:lnTo>
                  <a:lnTo>
                    <a:pt x="1869969" y="63838"/>
                  </a:lnTo>
                  <a:lnTo>
                    <a:pt x="1823617" y="75106"/>
                  </a:lnTo>
                  <a:lnTo>
                    <a:pt x="1777659" y="87106"/>
                  </a:lnTo>
                  <a:lnTo>
                    <a:pt x="1732096" y="99836"/>
                  </a:lnTo>
                  <a:lnTo>
                    <a:pt x="1686929" y="113298"/>
                  </a:lnTo>
                  <a:lnTo>
                    <a:pt x="1642157" y="127490"/>
                  </a:lnTo>
                  <a:lnTo>
                    <a:pt x="1597780" y="142413"/>
                  </a:lnTo>
                  <a:lnTo>
                    <a:pt x="1553797" y="158067"/>
                  </a:lnTo>
                  <a:lnTo>
                    <a:pt x="1510210" y="174451"/>
                  </a:lnTo>
                  <a:lnTo>
                    <a:pt x="1467018" y="191567"/>
                  </a:lnTo>
                  <a:lnTo>
                    <a:pt x="1424221" y="209414"/>
                  </a:lnTo>
                  <a:lnTo>
                    <a:pt x="1381820" y="227991"/>
                  </a:lnTo>
                  <a:lnTo>
                    <a:pt x="1339813" y="247299"/>
                  </a:lnTo>
                  <a:lnTo>
                    <a:pt x="1298201" y="267338"/>
                  </a:lnTo>
                  <a:lnTo>
                    <a:pt x="1256985" y="288108"/>
                  </a:lnTo>
                  <a:lnTo>
                    <a:pt x="1216163" y="309609"/>
                  </a:lnTo>
                  <a:lnTo>
                    <a:pt x="1175737" y="331841"/>
                  </a:lnTo>
                  <a:lnTo>
                    <a:pt x="1135706" y="354804"/>
                  </a:lnTo>
                  <a:lnTo>
                    <a:pt x="1096070" y="378497"/>
                  </a:lnTo>
                  <a:lnTo>
                    <a:pt x="1056828" y="402921"/>
                  </a:lnTo>
                  <a:lnTo>
                    <a:pt x="1017982" y="428077"/>
                  </a:lnTo>
                  <a:lnTo>
                    <a:pt x="979531" y="453963"/>
                  </a:lnTo>
                  <a:lnTo>
                    <a:pt x="941476" y="480580"/>
                  </a:lnTo>
                  <a:lnTo>
                    <a:pt x="903815" y="507927"/>
                  </a:lnTo>
                  <a:lnTo>
                    <a:pt x="866549" y="536006"/>
                  </a:lnTo>
                  <a:lnTo>
                    <a:pt x="829679" y="564816"/>
                  </a:lnTo>
                  <a:lnTo>
                    <a:pt x="793203" y="594356"/>
                  </a:lnTo>
                  <a:lnTo>
                    <a:pt x="757123" y="624627"/>
                  </a:lnTo>
                  <a:lnTo>
                    <a:pt x="721437" y="655630"/>
                  </a:lnTo>
                  <a:lnTo>
                    <a:pt x="686147" y="687363"/>
                  </a:lnTo>
                  <a:lnTo>
                    <a:pt x="651252" y="719827"/>
                  </a:lnTo>
                  <a:lnTo>
                    <a:pt x="616752" y="753021"/>
                  </a:lnTo>
                  <a:lnTo>
                    <a:pt x="582647" y="786947"/>
                  </a:lnTo>
                  <a:lnTo>
                    <a:pt x="548937" y="821604"/>
                  </a:lnTo>
                  <a:lnTo>
                    <a:pt x="515622" y="856991"/>
                  </a:lnTo>
                  <a:lnTo>
                    <a:pt x="482703" y="893109"/>
                  </a:lnTo>
                  <a:lnTo>
                    <a:pt x="450178" y="929958"/>
                  </a:lnTo>
                  <a:lnTo>
                    <a:pt x="418049" y="967538"/>
                  </a:lnTo>
                  <a:lnTo>
                    <a:pt x="386314" y="1005849"/>
                  </a:lnTo>
                  <a:lnTo>
                    <a:pt x="354975" y="1044891"/>
                  </a:lnTo>
                  <a:lnTo>
                    <a:pt x="324030" y="1084664"/>
                  </a:lnTo>
                  <a:lnTo>
                    <a:pt x="293481" y="1125167"/>
                  </a:lnTo>
                  <a:lnTo>
                    <a:pt x="263327" y="1166401"/>
                  </a:lnTo>
                  <a:lnTo>
                    <a:pt x="233568" y="1208367"/>
                  </a:lnTo>
                  <a:lnTo>
                    <a:pt x="204204" y="1251063"/>
                  </a:lnTo>
                  <a:lnTo>
                    <a:pt x="175235" y="1294490"/>
                  </a:lnTo>
                  <a:lnTo>
                    <a:pt x="146662" y="1338648"/>
                  </a:lnTo>
                  <a:lnTo>
                    <a:pt x="118483" y="1383536"/>
                  </a:lnTo>
                  <a:lnTo>
                    <a:pt x="90699" y="1429156"/>
                  </a:lnTo>
                  <a:lnTo>
                    <a:pt x="63311" y="1475506"/>
                  </a:lnTo>
                  <a:lnTo>
                    <a:pt x="36318" y="1522588"/>
                  </a:lnTo>
                  <a:lnTo>
                    <a:pt x="9719" y="1570400"/>
                  </a:lnTo>
                  <a:lnTo>
                    <a:pt x="0" y="158900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220331" y="6778105"/>
              <a:ext cx="160020" cy="196850"/>
            </a:xfrm>
            <a:custGeom>
              <a:avLst/>
              <a:gdLst/>
              <a:ahLst/>
              <a:cxnLst/>
              <a:rect l="l" t="t" r="r" b="b"/>
              <a:pathLst>
                <a:path w="160020" h="196850">
                  <a:moveTo>
                    <a:pt x="3506" y="0"/>
                  </a:moveTo>
                  <a:lnTo>
                    <a:pt x="0" y="196642"/>
                  </a:lnTo>
                  <a:lnTo>
                    <a:pt x="159418" y="81462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63090" y="4053947"/>
              <a:ext cx="1073785" cy="593090"/>
            </a:xfrm>
            <a:custGeom>
              <a:avLst/>
              <a:gdLst/>
              <a:ahLst/>
              <a:cxnLst/>
              <a:rect l="l" t="t" r="r" b="b"/>
              <a:pathLst>
                <a:path w="1073785" h="593089">
                  <a:moveTo>
                    <a:pt x="1073321" y="7518"/>
                  </a:moveTo>
                  <a:lnTo>
                    <a:pt x="1017535" y="3057"/>
                  </a:lnTo>
                  <a:lnTo>
                    <a:pt x="963005" y="551"/>
                  </a:lnTo>
                  <a:lnTo>
                    <a:pt x="909730" y="0"/>
                  </a:lnTo>
                  <a:lnTo>
                    <a:pt x="857712" y="1403"/>
                  </a:lnTo>
                  <a:lnTo>
                    <a:pt x="806949" y="4762"/>
                  </a:lnTo>
                  <a:lnTo>
                    <a:pt x="757442" y="10076"/>
                  </a:lnTo>
                  <a:lnTo>
                    <a:pt x="709191" y="17345"/>
                  </a:lnTo>
                  <a:lnTo>
                    <a:pt x="662195" y="26569"/>
                  </a:lnTo>
                  <a:lnTo>
                    <a:pt x="616456" y="37748"/>
                  </a:lnTo>
                  <a:lnTo>
                    <a:pt x="571972" y="50883"/>
                  </a:lnTo>
                  <a:lnTo>
                    <a:pt x="528744" y="65972"/>
                  </a:lnTo>
                  <a:lnTo>
                    <a:pt x="486772" y="83016"/>
                  </a:lnTo>
                  <a:lnTo>
                    <a:pt x="446055" y="102015"/>
                  </a:lnTo>
                  <a:lnTo>
                    <a:pt x="406595" y="122970"/>
                  </a:lnTo>
                  <a:lnTo>
                    <a:pt x="368390" y="145879"/>
                  </a:lnTo>
                  <a:lnTo>
                    <a:pt x="331441" y="170744"/>
                  </a:lnTo>
                  <a:lnTo>
                    <a:pt x="295748" y="197563"/>
                  </a:lnTo>
                  <a:lnTo>
                    <a:pt x="261311" y="226338"/>
                  </a:lnTo>
                  <a:lnTo>
                    <a:pt x="228129" y="257068"/>
                  </a:lnTo>
                  <a:lnTo>
                    <a:pt x="196204" y="289752"/>
                  </a:lnTo>
                  <a:lnTo>
                    <a:pt x="165534" y="324392"/>
                  </a:lnTo>
                  <a:lnTo>
                    <a:pt x="136120" y="360987"/>
                  </a:lnTo>
                  <a:lnTo>
                    <a:pt x="107961" y="399537"/>
                  </a:lnTo>
                  <a:lnTo>
                    <a:pt x="81059" y="440042"/>
                  </a:lnTo>
                  <a:lnTo>
                    <a:pt x="55412" y="482502"/>
                  </a:lnTo>
                  <a:lnTo>
                    <a:pt x="31021" y="526917"/>
                  </a:lnTo>
                  <a:lnTo>
                    <a:pt x="7886" y="573287"/>
                  </a:lnTo>
                  <a:lnTo>
                    <a:pt x="0" y="59273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89451" y="4594225"/>
              <a:ext cx="163195" cy="196215"/>
            </a:xfrm>
            <a:custGeom>
              <a:avLst/>
              <a:gdLst/>
              <a:ahLst/>
              <a:cxnLst/>
              <a:rect l="l" t="t" r="r" b="b"/>
              <a:pathLst>
                <a:path w="163194" h="196214">
                  <a:moveTo>
                    <a:pt x="0" y="0"/>
                  </a:moveTo>
                  <a:lnTo>
                    <a:pt x="15403" y="196069"/>
                  </a:lnTo>
                  <a:lnTo>
                    <a:pt x="163018" y="66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013772" y="7644576"/>
            <a:ext cx="467359" cy="1553210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6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013772" y="6183720"/>
            <a:ext cx="467359" cy="1319530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55" dirty="0">
                <a:solidFill>
                  <a:srgbClr val="444444"/>
                </a:solidFill>
                <a:latin typeface="Arial"/>
                <a:cs typeface="Arial"/>
              </a:rPr>
              <a:t>LOOKUP</a:t>
            </a:r>
            <a:endParaRPr sz="26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013772" y="5681148"/>
            <a:ext cx="467359" cy="361315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25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endParaRPr sz="26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13772" y="4448026"/>
            <a:ext cx="467359" cy="1092200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14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013772" y="3279756"/>
            <a:ext cx="467359" cy="1027430"/>
          </a:xfrm>
          <a:prstGeom prst="rect">
            <a:avLst/>
          </a:prstGeom>
        </p:spPr>
        <p:txBody>
          <a:bodyPr vert="vert270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b="1" spc="-6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6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132530" y="3851981"/>
            <a:ext cx="411861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let</a:t>
            </a:r>
            <a:r>
              <a:rPr sz="2150" spc="-75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and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const</a:t>
            </a:r>
            <a:r>
              <a:rPr sz="2150" spc="-75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are</a:t>
            </a:r>
            <a:r>
              <a:rPr sz="215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35" dirty="0">
                <a:solidFill>
                  <a:srgbClr val="F2425D"/>
                </a:solidFill>
                <a:latin typeface="Arial"/>
                <a:cs typeface="Arial"/>
              </a:rPr>
              <a:t>block-</a:t>
            </a:r>
            <a:r>
              <a:rPr sz="2150" b="1" spc="-65" dirty="0">
                <a:solidFill>
                  <a:srgbClr val="F2425D"/>
                </a:solidFill>
                <a:latin typeface="Arial"/>
                <a:cs typeface="Arial"/>
              </a:rPr>
              <a:t>scoped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815725" y="5611092"/>
            <a:ext cx="28905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var</a:t>
            </a:r>
            <a:r>
              <a:rPr sz="2150" spc="-71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5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150" spc="-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b="1" spc="-35" dirty="0">
                <a:solidFill>
                  <a:srgbClr val="F2425D"/>
                </a:solidFill>
                <a:latin typeface="Arial"/>
                <a:cs typeface="Arial"/>
              </a:rPr>
              <a:t>function-</a:t>
            </a:r>
            <a:r>
              <a:rPr sz="2150" b="1" spc="-75" dirty="0">
                <a:solidFill>
                  <a:srgbClr val="F2425D"/>
                </a:solidFill>
                <a:latin typeface="Arial"/>
                <a:cs typeface="Arial"/>
              </a:rPr>
              <a:t>scoped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472465" y="5156714"/>
            <a:ext cx="243204" cy="696595"/>
            <a:chOff x="1472465" y="5156714"/>
            <a:chExt cx="243204" cy="696595"/>
          </a:xfrm>
        </p:grpSpPr>
        <p:sp>
          <p:nvSpPr>
            <p:cNvPr id="77" name="object 77"/>
            <p:cNvSpPr/>
            <p:nvPr/>
          </p:nvSpPr>
          <p:spPr>
            <a:xfrm>
              <a:off x="1493407" y="5286591"/>
              <a:ext cx="201295" cy="546100"/>
            </a:xfrm>
            <a:custGeom>
              <a:avLst/>
              <a:gdLst/>
              <a:ahLst/>
              <a:cxnLst/>
              <a:rect l="l" t="t" r="r" b="b"/>
              <a:pathLst>
                <a:path w="201294" h="546100">
                  <a:moveTo>
                    <a:pt x="200721" y="545477"/>
                  </a:moveTo>
                  <a:lnTo>
                    <a:pt x="154972" y="516028"/>
                  </a:lnTo>
                  <a:lnTo>
                    <a:pt x="115125" y="484719"/>
                  </a:lnTo>
                  <a:lnTo>
                    <a:pt x="81181" y="451550"/>
                  </a:lnTo>
                  <a:lnTo>
                    <a:pt x="53140" y="416522"/>
                  </a:lnTo>
                  <a:lnTo>
                    <a:pt x="31001" y="379634"/>
                  </a:lnTo>
                  <a:lnTo>
                    <a:pt x="14765" y="340886"/>
                  </a:lnTo>
                  <a:lnTo>
                    <a:pt x="4431" y="300279"/>
                  </a:lnTo>
                  <a:lnTo>
                    <a:pt x="0" y="257812"/>
                  </a:lnTo>
                  <a:lnTo>
                    <a:pt x="1471" y="213485"/>
                  </a:lnTo>
                  <a:lnTo>
                    <a:pt x="8845" y="167299"/>
                  </a:lnTo>
                  <a:lnTo>
                    <a:pt x="22121" y="119252"/>
                  </a:lnTo>
                  <a:lnTo>
                    <a:pt x="41300" y="69346"/>
                  </a:lnTo>
                  <a:lnTo>
                    <a:pt x="66381" y="17581"/>
                  </a:lnTo>
                  <a:lnTo>
                    <a:pt x="7782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86095" y="5156714"/>
              <a:ext cx="170180" cy="195580"/>
            </a:xfrm>
            <a:custGeom>
              <a:avLst/>
              <a:gdLst/>
              <a:ahLst/>
              <a:cxnLst/>
              <a:rect l="l" t="t" r="r" b="b"/>
              <a:pathLst>
                <a:path w="170180" h="195579">
                  <a:moveTo>
                    <a:pt x="169680" y="0"/>
                  </a:moveTo>
                  <a:lnTo>
                    <a:pt x="0" y="99444"/>
                  </a:lnTo>
                  <a:lnTo>
                    <a:pt x="147427" y="195411"/>
                  </a:lnTo>
                  <a:lnTo>
                    <a:pt x="1696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146193" y="2548539"/>
            <a:ext cx="184086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Global</a:t>
            </a:r>
            <a:r>
              <a:rPr sz="2150" spc="-10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variable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2068983" y="2683289"/>
            <a:ext cx="1184910" cy="293370"/>
            <a:chOff x="12068983" y="2683289"/>
            <a:chExt cx="1184910" cy="293370"/>
          </a:xfrm>
        </p:grpSpPr>
        <p:sp>
          <p:nvSpPr>
            <p:cNvPr id="81" name="object 81"/>
            <p:cNvSpPr/>
            <p:nvPr/>
          </p:nvSpPr>
          <p:spPr>
            <a:xfrm>
              <a:off x="12089925" y="2704231"/>
              <a:ext cx="1032510" cy="191135"/>
            </a:xfrm>
            <a:custGeom>
              <a:avLst/>
              <a:gdLst/>
              <a:ahLst/>
              <a:cxnLst/>
              <a:rect l="l" t="t" r="r" b="b"/>
              <a:pathLst>
                <a:path w="1032509" h="191135">
                  <a:moveTo>
                    <a:pt x="0" y="30772"/>
                  </a:moveTo>
                  <a:lnTo>
                    <a:pt x="52355" y="21574"/>
                  </a:lnTo>
                  <a:lnTo>
                    <a:pt x="104306" y="14003"/>
                  </a:lnTo>
                  <a:lnTo>
                    <a:pt x="155852" y="8061"/>
                  </a:lnTo>
                  <a:lnTo>
                    <a:pt x="206994" y="3746"/>
                  </a:lnTo>
                  <a:lnTo>
                    <a:pt x="257731" y="1059"/>
                  </a:lnTo>
                  <a:lnTo>
                    <a:pt x="308064" y="0"/>
                  </a:lnTo>
                  <a:lnTo>
                    <a:pt x="357992" y="568"/>
                  </a:lnTo>
                  <a:lnTo>
                    <a:pt x="407516" y="2765"/>
                  </a:lnTo>
                  <a:lnTo>
                    <a:pt x="456635" y="6589"/>
                  </a:lnTo>
                  <a:lnTo>
                    <a:pt x="505349" y="12042"/>
                  </a:lnTo>
                  <a:lnTo>
                    <a:pt x="553659" y="19122"/>
                  </a:lnTo>
                  <a:lnTo>
                    <a:pt x="601565" y="27830"/>
                  </a:lnTo>
                  <a:lnTo>
                    <a:pt x="649066" y="38166"/>
                  </a:lnTo>
                  <a:lnTo>
                    <a:pt x="696162" y="50130"/>
                  </a:lnTo>
                  <a:lnTo>
                    <a:pt x="742853" y="63721"/>
                  </a:lnTo>
                  <a:lnTo>
                    <a:pt x="789141" y="78941"/>
                  </a:lnTo>
                  <a:lnTo>
                    <a:pt x="835023" y="95788"/>
                  </a:lnTo>
                  <a:lnTo>
                    <a:pt x="880501" y="114263"/>
                  </a:lnTo>
                  <a:lnTo>
                    <a:pt x="925575" y="134366"/>
                  </a:lnTo>
                  <a:lnTo>
                    <a:pt x="970244" y="156097"/>
                  </a:lnTo>
                  <a:lnTo>
                    <a:pt x="1014508" y="179456"/>
                  </a:lnTo>
                  <a:lnTo>
                    <a:pt x="1032323" y="19053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058000" y="2809025"/>
              <a:ext cx="196215" cy="167640"/>
            </a:xfrm>
            <a:custGeom>
              <a:avLst/>
              <a:gdLst/>
              <a:ahLst/>
              <a:cxnLst/>
              <a:rect l="l" t="t" r="r" b="b"/>
              <a:pathLst>
                <a:path w="196215" h="167639">
                  <a:moveTo>
                    <a:pt x="92929" y="0"/>
                  </a:moveTo>
                  <a:lnTo>
                    <a:pt x="0" y="149367"/>
                  </a:lnTo>
                  <a:lnTo>
                    <a:pt x="195836" y="167603"/>
                  </a:lnTo>
                  <a:lnTo>
                    <a:pt x="929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14087026" y="7448523"/>
            <a:ext cx="1341755" cy="754380"/>
            <a:chOff x="14087026" y="7448523"/>
            <a:chExt cx="1341755" cy="754380"/>
          </a:xfrm>
        </p:grpSpPr>
        <p:sp>
          <p:nvSpPr>
            <p:cNvPr id="84" name="object 84"/>
            <p:cNvSpPr/>
            <p:nvPr/>
          </p:nvSpPr>
          <p:spPr>
            <a:xfrm>
              <a:off x="14436754" y="7825567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>
                  <a:moveTo>
                    <a:pt x="0" y="0"/>
                  </a:moveTo>
                  <a:lnTo>
                    <a:pt x="52354" y="0"/>
                  </a:lnTo>
                  <a:lnTo>
                    <a:pt x="589483" y="0"/>
                  </a:lnTo>
                  <a:lnTo>
                    <a:pt x="641838" y="0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4087018" y="7624527"/>
              <a:ext cx="1341755" cy="402590"/>
            </a:xfrm>
            <a:custGeom>
              <a:avLst/>
              <a:gdLst/>
              <a:ahLst/>
              <a:cxnLst/>
              <a:rect l="l" t="t" r="r" b="b"/>
              <a:pathLst>
                <a:path w="1341755" h="402590">
                  <a:moveTo>
                    <a:pt x="402082" y="0"/>
                  </a:moveTo>
                  <a:lnTo>
                    <a:pt x="0" y="201041"/>
                  </a:lnTo>
                  <a:lnTo>
                    <a:pt x="402082" y="402082"/>
                  </a:lnTo>
                  <a:lnTo>
                    <a:pt x="402082" y="0"/>
                  </a:lnTo>
                  <a:close/>
                </a:path>
                <a:path w="1341755" h="402590">
                  <a:moveTo>
                    <a:pt x="1341297" y="201041"/>
                  </a:moveTo>
                  <a:lnTo>
                    <a:pt x="939215" y="0"/>
                  </a:lnTo>
                  <a:lnTo>
                    <a:pt x="939215" y="402082"/>
                  </a:lnTo>
                  <a:lnTo>
                    <a:pt x="1341297" y="201041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4440028" y="7448530"/>
              <a:ext cx="655320" cy="754380"/>
            </a:xfrm>
            <a:custGeom>
              <a:avLst/>
              <a:gdLst/>
              <a:ahLst/>
              <a:cxnLst/>
              <a:rect l="l" t="t" r="r" b="b"/>
              <a:pathLst>
                <a:path w="655319" h="754379">
                  <a:moveTo>
                    <a:pt x="655193" y="714209"/>
                  </a:moveTo>
                  <a:lnTo>
                    <a:pt x="368236" y="364934"/>
                  </a:lnTo>
                  <a:lnTo>
                    <a:pt x="635279" y="39878"/>
                  </a:lnTo>
                  <a:lnTo>
                    <a:pt x="586740" y="0"/>
                  </a:lnTo>
                  <a:lnTo>
                    <a:pt x="327596" y="315455"/>
                  </a:lnTo>
                  <a:lnTo>
                    <a:pt x="68453" y="0"/>
                  </a:lnTo>
                  <a:lnTo>
                    <a:pt x="19913" y="39878"/>
                  </a:lnTo>
                  <a:lnTo>
                    <a:pt x="286943" y="364934"/>
                  </a:lnTo>
                  <a:lnTo>
                    <a:pt x="0" y="714209"/>
                  </a:lnTo>
                  <a:lnTo>
                    <a:pt x="48539" y="754087"/>
                  </a:lnTo>
                  <a:lnTo>
                    <a:pt x="327596" y="414413"/>
                  </a:lnTo>
                  <a:lnTo>
                    <a:pt x="606653" y="754087"/>
                  </a:lnTo>
                  <a:lnTo>
                    <a:pt x="655193" y="714209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515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7015" algn="l"/>
                <a:tab pos="2988310" algn="l"/>
                <a:tab pos="3888104" algn="l"/>
                <a:tab pos="5143500" algn="l"/>
              </a:tabLst>
            </a:pPr>
            <a:r>
              <a:rPr dirty="0"/>
              <a:t>SCOPE</a:t>
            </a:r>
            <a:r>
              <a:rPr lang="en-US" dirty="0"/>
              <a:t> </a:t>
            </a:r>
            <a:r>
              <a:rPr dirty="0"/>
              <a:t>CHAIN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CALL</a:t>
            </a:r>
            <a:r>
              <a:rPr lang="en-US" dirty="0"/>
              <a:t> </a:t>
            </a:r>
            <a:r>
              <a:rPr dirty="0"/>
              <a:t>STACK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5227" y="2118645"/>
            <a:ext cx="9391015" cy="7292975"/>
            <a:chOff x="515227" y="2118645"/>
            <a:chExt cx="9391015" cy="72929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227" y="2198085"/>
              <a:ext cx="4735495" cy="70758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4082276" y="0"/>
                  </a:moveTo>
                  <a:lnTo>
                    <a:pt x="0" y="0"/>
                  </a:lnTo>
                  <a:lnTo>
                    <a:pt x="0" y="7208824"/>
                  </a:lnTo>
                  <a:lnTo>
                    <a:pt x="4082276" y="7208824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1971" y="2160555"/>
              <a:ext cx="4082415" cy="7209155"/>
            </a:xfrm>
            <a:custGeom>
              <a:avLst/>
              <a:gdLst/>
              <a:ahLst/>
              <a:cxnLst/>
              <a:rect l="l" t="t" r="r" b="b"/>
              <a:pathLst>
                <a:path w="4082415" h="7209155">
                  <a:moveTo>
                    <a:pt x="0" y="0"/>
                  </a:moveTo>
                  <a:lnTo>
                    <a:pt x="4082276" y="0"/>
                  </a:lnTo>
                  <a:lnTo>
                    <a:pt x="4082276" y="7208824"/>
                  </a:lnTo>
                  <a:lnTo>
                    <a:pt x="0" y="7208824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2238" y="7881524"/>
              <a:ext cx="3522345" cy="1174115"/>
            </a:xfrm>
            <a:custGeom>
              <a:avLst/>
              <a:gdLst/>
              <a:ahLst/>
              <a:cxnLst/>
              <a:rect l="l" t="t" r="r" b="b"/>
              <a:pathLst>
                <a:path w="3522345" h="1174115">
                  <a:moveTo>
                    <a:pt x="0" y="1173728"/>
                  </a:moveTo>
                  <a:lnTo>
                    <a:pt x="3521743" y="1173728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73728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2238" y="7321791"/>
              <a:ext cx="3522345" cy="1733550"/>
            </a:xfrm>
            <a:custGeom>
              <a:avLst/>
              <a:gdLst/>
              <a:ahLst/>
              <a:cxnLst/>
              <a:rect l="l" t="t" r="r" b="b"/>
              <a:pathLst>
                <a:path w="3522345" h="1733550">
                  <a:moveTo>
                    <a:pt x="0" y="0"/>
                  </a:moveTo>
                  <a:lnTo>
                    <a:pt x="3521743" y="0"/>
                  </a:lnTo>
                  <a:lnTo>
                    <a:pt x="3521743" y="1733461"/>
                  </a:lnTo>
                  <a:lnTo>
                    <a:pt x="0" y="173346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2238" y="7279908"/>
            <a:ext cx="3522345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4121" y="7985427"/>
            <a:ext cx="3438525" cy="907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4209" y="8557241"/>
            <a:ext cx="1460500" cy="1421130"/>
            <a:chOff x="4904209" y="8557241"/>
            <a:chExt cx="1460500" cy="1421130"/>
          </a:xfrm>
        </p:grpSpPr>
        <p:sp>
          <p:nvSpPr>
            <p:cNvPr id="13" name="object 13"/>
            <p:cNvSpPr/>
            <p:nvPr/>
          </p:nvSpPr>
          <p:spPr>
            <a:xfrm>
              <a:off x="4925164" y="8636231"/>
              <a:ext cx="1290320" cy="1320800"/>
            </a:xfrm>
            <a:custGeom>
              <a:avLst/>
              <a:gdLst/>
              <a:ahLst/>
              <a:cxnLst/>
              <a:rect l="l" t="t" r="r" b="b"/>
              <a:pathLst>
                <a:path w="1290320" h="1320800">
                  <a:moveTo>
                    <a:pt x="0" y="1320772"/>
                  </a:moveTo>
                  <a:lnTo>
                    <a:pt x="24129" y="1266505"/>
                  </a:lnTo>
                  <a:lnTo>
                    <a:pt x="48760" y="1213301"/>
                  </a:lnTo>
                  <a:lnTo>
                    <a:pt x="73895" y="1161159"/>
                  </a:lnTo>
                  <a:lnTo>
                    <a:pt x="99531" y="1110080"/>
                  </a:lnTo>
                  <a:lnTo>
                    <a:pt x="125670" y="1060064"/>
                  </a:lnTo>
                  <a:lnTo>
                    <a:pt x="152311" y="1011110"/>
                  </a:lnTo>
                  <a:lnTo>
                    <a:pt x="179455" y="963219"/>
                  </a:lnTo>
                  <a:lnTo>
                    <a:pt x="207101" y="916391"/>
                  </a:lnTo>
                  <a:lnTo>
                    <a:pt x="235249" y="870625"/>
                  </a:lnTo>
                  <a:lnTo>
                    <a:pt x="263900" y="825922"/>
                  </a:lnTo>
                  <a:lnTo>
                    <a:pt x="293054" y="782282"/>
                  </a:lnTo>
                  <a:lnTo>
                    <a:pt x="322709" y="739705"/>
                  </a:lnTo>
                  <a:lnTo>
                    <a:pt x="352867" y="698190"/>
                  </a:lnTo>
                  <a:lnTo>
                    <a:pt x="383528" y="657737"/>
                  </a:lnTo>
                  <a:lnTo>
                    <a:pt x="414691" y="618348"/>
                  </a:lnTo>
                  <a:lnTo>
                    <a:pt x="446356" y="580021"/>
                  </a:lnTo>
                  <a:lnTo>
                    <a:pt x="478524" y="542756"/>
                  </a:lnTo>
                  <a:lnTo>
                    <a:pt x="511194" y="506555"/>
                  </a:lnTo>
                  <a:lnTo>
                    <a:pt x="544367" y="471416"/>
                  </a:lnTo>
                  <a:lnTo>
                    <a:pt x="578042" y="437340"/>
                  </a:lnTo>
                  <a:lnTo>
                    <a:pt x="612219" y="404326"/>
                  </a:lnTo>
                  <a:lnTo>
                    <a:pt x="646899" y="372375"/>
                  </a:lnTo>
                  <a:lnTo>
                    <a:pt x="682081" y="341487"/>
                  </a:lnTo>
                  <a:lnTo>
                    <a:pt x="717765" y="311661"/>
                  </a:lnTo>
                  <a:lnTo>
                    <a:pt x="753952" y="282898"/>
                  </a:lnTo>
                  <a:lnTo>
                    <a:pt x="790642" y="255198"/>
                  </a:lnTo>
                  <a:lnTo>
                    <a:pt x="827833" y="228560"/>
                  </a:lnTo>
                  <a:lnTo>
                    <a:pt x="865528" y="202985"/>
                  </a:lnTo>
                  <a:lnTo>
                    <a:pt x="903724" y="178473"/>
                  </a:lnTo>
                  <a:lnTo>
                    <a:pt x="942423" y="155024"/>
                  </a:lnTo>
                  <a:lnTo>
                    <a:pt x="981624" y="132637"/>
                  </a:lnTo>
                  <a:lnTo>
                    <a:pt x="1021328" y="111312"/>
                  </a:lnTo>
                  <a:lnTo>
                    <a:pt x="1061534" y="91051"/>
                  </a:lnTo>
                  <a:lnTo>
                    <a:pt x="1102243" y="71852"/>
                  </a:lnTo>
                  <a:lnTo>
                    <a:pt x="1143454" y="53716"/>
                  </a:lnTo>
                  <a:lnTo>
                    <a:pt x="1185167" y="36642"/>
                  </a:lnTo>
                  <a:lnTo>
                    <a:pt x="1227383" y="20631"/>
                  </a:lnTo>
                  <a:lnTo>
                    <a:pt x="1270101" y="5683"/>
                  </a:lnTo>
                  <a:lnTo>
                    <a:pt x="129029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1462" y="8557241"/>
              <a:ext cx="193675" cy="169545"/>
            </a:xfrm>
            <a:custGeom>
              <a:avLst/>
              <a:gdLst/>
              <a:ahLst/>
              <a:cxnLst/>
              <a:rect l="l" t="t" r="r" b="b"/>
              <a:pathLst>
                <a:path w="193675" h="169545">
                  <a:moveTo>
                    <a:pt x="0" y="0"/>
                  </a:moveTo>
                  <a:lnTo>
                    <a:pt x="47667" y="169328"/>
                  </a:lnTo>
                  <a:lnTo>
                    <a:pt x="193162" y="3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46826" y="10015035"/>
            <a:ext cx="1988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Variable 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environment</a:t>
            </a:r>
            <a:r>
              <a:rPr sz="1950" spc="3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30" dirty="0">
                <a:solidFill>
                  <a:srgbClr val="F2425D"/>
                </a:solidFill>
                <a:latin typeface="Arial"/>
                <a:cs typeface="Arial"/>
              </a:rPr>
              <a:t>(VE)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2238" y="5558478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62238" y="5516595"/>
            <a:ext cx="3522345" cy="60198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first()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04121" y="6118210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3398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</a:t>
            </a:r>
            <a:r>
              <a:rPr sz="19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“Hello!”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second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62238" y="4127120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62238" y="4085237"/>
            <a:ext cx="3522345" cy="60198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84201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second()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4121" y="4686853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c</a:t>
            </a:r>
            <a:r>
              <a:rPr sz="19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“Hi!”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2238" y="2695762"/>
            <a:ext cx="3522345" cy="1151255"/>
          </a:xfrm>
          <a:custGeom>
            <a:avLst/>
            <a:gdLst/>
            <a:ahLst/>
            <a:cxnLst/>
            <a:rect l="l" t="t" r="r" b="b"/>
            <a:pathLst>
              <a:path w="3522345" h="1151254">
                <a:moveTo>
                  <a:pt x="0" y="0"/>
                </a:moveTo>
                <a:lnTo>
                  <a:pt x="3521743" y="0"/>
                </a:lnTo>
                <a:lnTo>
                  <a:pt x="3521743" y="1150876"/>
                </a:lnTo>
                <a:lnTo>
                  <a:pt x="0" y="1150876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62238" y="2653879"/>
            <a:ext cx="3522345" cy="60198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third()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4121" y="3255494"/>
            <a:ext cx="3438525" cy="54927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d</a:t>
            </a:r>
            <a:r>
              <a:rPr sz="19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“Hey!”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721571" y="1815668"/>
            <a:ext cx="3522345" cy="1733550"/>
          </a:xfrm>
          <a:custGeom>
            <a:avLst/>
            <a:gdLst/>
            <a:ahLst/>
            <a:cxnLst/>
            <a:rect l="l" t="t" r="r" b="b"/>
            <a:pathLst>
              <a:path w="3522344" h="1733550">
                <a:moveTo>
                  <a:pt x="0" y="0"/>
                </a:moveTo>
                <a:lnTo>
                  <a:pt x="3521743" y="0"/>
                </a:lnTo>
                <a:lnTo>
                  <a:pt x="3521743" y="1733461"/>
                </a:lnTo>
                <a:lnTo>
                  <a:pt x="0" y="173346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21571" y="1773784"/>
            <a:ext cx="3522345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906144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63456" y="2375399"/>
            <a:ext cx="3438525" cy="1132205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1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a</a:t>
            </a:r>
            <a:r>
              <a:rPr sz="1900" b="1" spc="-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1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“Jonas”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first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third</a:t>
            </a:r>
            <a:r>
              <a:rPr sz="1900" b="1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Courier New"/>
                <a:cs typeface="Courier New"/>
              </a:rPr>
              <a:t>&lt;function&gt;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726139" y="4116381"/>
          <a:ext cx="3521710" cy="2322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third()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0985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900" b="1" spc="-2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“Hey!”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2370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2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1557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1627059" y="4116381"/>
          <a:ext cx="3521710" cy="2691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71183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first()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0985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2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4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39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77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2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414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627059" y="7427153"/>
          <a:ext cx="3521710" cy="3265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62357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second()</a:t>
                      </a:r>
                      <a:r>
                        <a:rPr sz="2300" spc="-8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0985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900" b="1" spc="-2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“Hi!”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022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900" b="1" spc="-2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“Hello!”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second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4755"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b="1" spc="-2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1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“Jonas”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third</a:t>
                      </a:r>
                      <a:r>
                        <a:rPr sz="1900" b="1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&lt;function&gt;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859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13285313" y="6950920"/>
            <a:ext cx="289560" cy="462280"/>
            <a:chOff x="13285313" y="6950920"/>
            <a:chExt cx="289560" cy="462280"/>
          </a:xfrm>
        </p:grpSpPr>
        <p:sp>
          <p:nvSpPr>
            <p:cNvPr id="32" name="object 32"/>
            <p:cNvSpPr/>
            <p:nvPr/>
          </p:nvSpPr>
          <p:spPr>
            <a:xfrm>
              <a:off x="13429811" y="7203269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4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285313" y="695092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3976139" y="3627854"/>
            <a:ext cx="3081020" cy="462280"/>
            <a:chOff x="13976139" y="3627854"/>
            <a:chExt cx="3081020" cy="462280"/>
          </a:xfrm>
        </p:grpSpPr>
        <p:sp>
          <p:nvSpPr>
            <p:cNvPr id="35" name="object 35"/>
            <p:cNvSpPr/>
            <p:nvPr/>
          </p:nvSpPr>
          <p:spPr>
            <a:xfrm>
              <a:off x="14120637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76139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912615" y="3880201"/>
              <a:ext cx="0" cy="210185"/>
            </a:xfrm>
            <a:custGeom>
              <a:avLst/>
              <a:gdLst/>
              <a:ahLst/>
              <a:cxnLst/>
              <a:rect l="l" t="t" r="r" b="b"/>
              <a:pathLst>
                <a:path h="210185">
                  <a:moveTo>
                    <a:pt x="0" y="209810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68116" y="36278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927696" y="8763047"/>
            <a:ext cx="636905" cy="1050925"/>
            <a:chOff x="1927696" y="8763047"/>
            <a:chExt cx="636905" cy="1050925"/>
          </a:xfrm>
        </p:grpSpPr>
        <p:sp>
          <p:nvSpPr>
            <p:cNvPr id="40" name="object 40"/>
            <p:cNvSpPr/>
            <p:nvPr/>
          </p:nvSpPr>
          <p:spPr>
            <a:xfrm>
              <a:off x="1948651" y="8896041"/>
              <a:ext cx="536575" cy="897255"/>
            </a:xfrm>
            <a:custGeom>
              <a:avLst/>
              <a:gdLst/>
              <a:ahLst/>
              <a:cxnLst/>
              <a:rect l="l" t="t" r="r" b="b"/>
              <a:pathLst>
                <a:path w="536575" h="897254">
                  <a:moveTo>
                    <a:pt x="0" y="896735"/>
                  </a:moveTo>
                  <a:lnTo>
                    <a:pt x="525613" y="18007"/>
                  </a:lnTo>
                  <a:lnTo>
                    <a:pt x="536386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98805" y="8763047"/>
              <a:ext cx="166370" cy="196215"/>
            </a:xfrm>
            <a:custGeom>
              <a:avLst/>
              <a:gdLst/>
              <a:ahLst/>
              <a:cxnLst/>
              <a:rect l="l" t="t" r="r" b="b"/>
              <a:pathLst>
                <a:path w="166369" h="196215">
                  <a:moveTo>
                    <a:pt x="165781" y="0"/>
                  </a:moveTo>
                  <a:lnTo>
                    <a:pt x="0" y="105816"/>
                  </a:lnTo>
                  <a:lnTo>
                    <a:pt x="150965" y="196115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9960" y="9850793"/>
            <a:ext cx="320484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00"/>
              </a:spcBef>
            </a:pP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c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and</a:t>
            </a:r>
            <a:r>
              <a:rPr sz="2150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b</a:t>
            </a:r>
            <a:r>
              <a:rPr sz="2150" spc="-76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can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30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215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be</a:t>
            </a:r>
            <a:r>
              <a:rPr sz="215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found </a:t>
            </a: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15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F2425D"/>
                </a:solidFill>
                <a:latin typeface="Courier New"/>
                <a:cs typeface="Courier New"/>
              </a:rPr>
              <a:t>third()</a:t>
            </a:r>
            <a:r>
              <a:rPr sz="2150" spc="-69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scope!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53036" y="9337147"/>
            <a:ext cx="2540000" cy="153479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sz="2950" b="1" spc="-225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20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950">
              <a:latin typeface="Arial"/>
              <a:cs typeface="Arial"/>
            </a:endParaRPr>
          </a:p>
          <a:p>
            <a:pPr marL="12700" marR="5080" indent="-635" algn="ctr">
              <a:lnSpc>
                <a:spcPct val="109300"/>
              </a:lnSpc>
              <a:spcBef>
                <a:spcPts val="970"/>
              </a:spcBef>
            </a:pP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Order</a:t>
            </a:r>
            <a:r>
              <a:rPr sz="2200" i="1" spc="-5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200" i="1" spc="-3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444444"/>
                </a:solidFill>
                <a:latin typeface="Calibri"/>
                <a:cs typeface="Calibri"/>
              </a:rPr>
              <a:t>which </a:t>
            </a:r>
            <a:r>
              <a:rPr sz="2200" i="1" spc="45" dirty="0">
                <a:solidFill>
                  <a:srgbClr val="444444"/>
                </a:solidFill>
                <a:latin typeface="Calibri"/>
                <a:cs typeface="Calibri"/>
              </a:rPr>
              <a:t>functions</a:t>
            </a:r>
            <a:r>
              <a:rPr sz="2200" i="1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were</a:t>
            </a:r>
            <a:r>
              <a:rPr sz="2200" i="1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444444"/>
                </a:solidFill>
                <a:latin typeface="Calibri"/>
                <a:cs typeface="Calibri"/>
              </a:rPr>
              <a:t>called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249265" y="6818335"/>
            <a:ext cx="2873375" cy="153797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2950" b="1" spc="-19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2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950">
              <a:latin typeface="Arial"/>
              <a:cs typeface="Arial"/>
            </a:endParaRPr>
          </a:p>
          <a:p>
            <a:pPr marL="12700" marR="5080" algn="ctr">
              <a:lnSpc>
                <a:spcPct val="109300"/>
              </a:lnSpc>
              <a:spcBef>
                <a:spcPts val="980"/>
              </a:spcBef>
            </a:pP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Order</a:t>
            </a:r>
            <a:r>
              <a:rPr sz="2200" i="1" spc="4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200" i="1" spc="4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which</a:t>
            </a:r>
            <a:r>
              <a:rPr sz="2200" i="1" spc="4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i="1" spc="35" dirty="0">
                <a:solidFill>
                  <a:srgbClr val="444444"/>
                </a:solidFill>
                <a:latin typeface="Calibri"/>
                <a:cs typeface="Calibri"/>
              </a:rPr>
              <a:t>functions </a:t>
            </a:r>
            <a:r>
              <a:rPr sz="2200" i="1" dirty="0">
                <a:solidFill>
                  <a:srgbClr val="444444"/>
                </a:solidFill>
                <a:latin typeface="Calibri"/>
                <a:cs typeface="Calibri"/>
              </a:rPr>
              <a:t>are</a:t>
            </a:r>
            <a:r>
              <a:rPr sz="2200" i="1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444444"/>
                </a:solidFill>
                <a:latin typeface="Calibri"/>
                <a:cs typeface="Calibri"/>
              </a:rPr>
              <a:t>written</a:t>
            </a:r>
            <a:r>
              <a:rPr sz="2200" b="1" i="1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444444"/>
                </a:solidFill>
                <a:latin typeface="Calibri"/>
                <a:cs typeface="Calibri"/>
              </a:rPr>
              <a:t>in</a:t>
            </a:r>
            <a:r>
              <a:rPr sz="2200" b="1" i="1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444444"/>
                </a:solidFill>
                <a:latin typeface="Calibri"/>
                <a:cs typeface="Calibri"/>
              </a:rPr>
              <a:t>the</a:t>
            </a:r>
            <a:r>
              <a:rPr sz="2200" b="1" i="1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200" b="1" i="1" spc="30" dirty="0">
                <a:solidFill>
                  <a:srgbClr val="444444"/>
                </a:solidFill>
                <a:latin typeface="Calibri"/>
                <a:cs typeface="Calibri"/>
              </a:rPr>
              <a:t>code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813036" y="9219636"/>
            <a:ext cx="3745865" cy="1628139"/>
            <a:chOff x="15813036" y="9219636"/>
            <a:chExt cx="3745865" cy="1628139"/>
          </a:xfrm>
        </p:grpSpPr>
        <p:sp>
          <p:nvSpPr>
            <p:cNvPr id="46" name="object 46"/>
            <p:cNvSpPr/>
            <p:nvPr/>
          </p:nvSpPr>
          <p:spPr>
            <a:xfrm>
              <a:off x="15813036" y="9219636"/>
              <a:ext cx="3745865" cy="1628139"/>
            </a:xfrm>
            <a:custGeom>
              <a:avLst/>
              <a:gdLst/>
              <a:ahLst/>
              <a:cxnLst/>
              <a:rect l="l" t="t" r="r" b="b"/>
              <a:pathLst>
                <a:path w="3745865" h="1628140">
                  <a:moveTo>
                    <a:pt x="3745839" y="0"/>
                  </a:moveTo>
                  <a:lnTo>
                    <a:pt x="0" y="0"/>
                  </a:lnTo>
                  <a:lnTo>
                    <a:pt x="0" y="1627645"/>
                  </a:lnTo>
                  <a:lnTo>
                    <a:pt x="3745839" y="1627645"/>
                  </a:lnTo>
                  <a:lnTo>
                    <a:pt x="374583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6650" y="9492572"/>
              <a:ext cx="345539" cy="34553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813036" y="9219636"/>
            <a:ext cx="3745865" cy="1628139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774700" marR="334010">
              <a:lnSpc>
                <a:spcPct val="108700"/>
              </a:lnSpc>
              <a:spcBef>
                <a:spcPts val="205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85" dirty="0">
                <a:solidFill>
                  <a:srgbClr val="444444"/>
                </a:solidFill>
                <a:latin typeface="Arial"/>
                <a:cs typeface="Arial"/>
              </a:rPr>
              <a:t>nothing</a:t>
            </a:r>
            <a:r>
              <a:rPr sz="215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do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1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order</a:t>
            </a:r>
            <a:r>
              <a:rPr sz="21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1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which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were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60" dirty="0">
                <a:solidFill>
                  <a:srgbClr val="444444"/>
                </a:solidFill>
                <a:latin typeface="Arial"/>
                <a:cs typeface="Arial"/>
              </a:rPr>
              <a:t>called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7579161" y="8561238"/>
            <a:ext cx="213995" cy="462280"/>
            <a:chOff x="17579161" y="8561238"/>
            <a:chExt cx="213995" cy="462280"/>
          </a:xfrm>
        </p:grpSpPr>
        <p:sp>
          <p:nvSpPr>
            <p:cNvPr id="50" name="object 50"/>
            <p:cNvSpPr/>
            <p:nvPr/>
          </p:nvSpPr>
          <p:spPr>
            <a:xfrm>
              <a:off x="17685964" y="856123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48552"/>
                  </a:lnTo>
                  <a:lnTo>
                    <a:pt x="0" y="274729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79161" y="880979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1979048" y="10246540"/>
            <a:ext cx="2740660" cy="399415"/>
          </a:xfrm>
          <a:custGeom>
            <a:avLst/>
            <a:gdLst/>
            <a:ahLst/>
            <a:cxnLst/>
            <a:rect l="l" t="t" r="r" b="b"/>
            <a:pathLst>
              <a:path w="2740659" h="399415">
                <a:moveTo>
                  <a:pt x="0" y="0"/>
                </a:moveTo>
                <a:lnTo>
                  <a:pt x="2740587" y="0"/>
                </a:lnTo>
                <a:lnTo>
                  <a:pt x="2740587" y="399333"/>
                </a:lnTo>
                <a:lnTo>
                  <a:pt x="0" y="399333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159419" y="5633336"/>
            <a:ext cx="3807460" cy="2781300"/>
            <a:chOff x="1159419" y="5633336"/>
            <a:chExt cx="3807460" cy="2781300"/>
          </a:xfrm>
        </p:grpSpPr>
        <p:sp>
          <p:nvSpPr>
            <p:cNvPr id="54" name="object 54"/>
            <p:cNvSpPr/>
            <p:nvPr/>
          </p:nvSpPr>
          <p:spPr>
            <a:xfrm>
              <a:off x="1190831" y="5664749"/>
              <a:ext cx="1388110" cy="434340"/>
            </a:xfrm>
            <a:custGeom>
              <a:avLst/>
              <a:gdLst/>
              <a:ahLst/>
              <a:cxnLst/>
              <a:rect l="l" t="t" r="r" b="b"/>
              <a:pathLst>
                <a:path w="1388110" h="434339">
                  <a:moveTo>
                    <a:pt x="0" y="0"/>
                  </a:moveTo>
                  <a:lnTo>
                    <a:pt x="1387943" y="0"/>
                  </a:lnTo>
                  <a:lnTo>
                    <a:pt x="1387943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12683" y="7948827"/>
              <a:ext cx="2223135" cy="434340"/>
            </a:xfrm>
            <a:custGeom>
              <a:avLst/>
              <a:gdLst/>
              <a:ahLst/>
              <a:cxnLst/>
              <a:rect l="l" t="t" r="r" b="b"/>
              <a:pathLst>
                <a:path w="2223135" h="434340">
                  <a:moveTo>
                    <a:pt x="0" y="0"/>
                  </a:moveTo>
                  <a:lnTo>
                    <a:pt x="2222574" y="0"/>
                  </a:lnTo>
                  <a:lnTo>
                    <a:pt x="2222574" y="433910"/>
                  </a:lnTo>
                  <a:lnTo>
                    <a:pt x="0" y="43391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52050" y="2517449"/>
            <a:ext cx="8915400" cy="46679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83819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49475" algn="l"/>
                <a:tab pos="2774950" algn="l"/>
              </a:tabLst>
            </a:pPr>
            <a:r>
              <a:rPr dirty="0"/>
              <a:t>HOISTING	IN	JAVASCRIPT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5" name="object 5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58274" y="2495004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592174" y="3053308"/>
            <a:ext cx="230504" cy="669925"/>
            <a:chOff x="16592174" y="3053308"/>
            <a:chExt cx="230504" cy="6699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4" y="3053308"/>
              <a:ext cx="230359" cy="2303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2174" y="3492269"/>
              <a:ext cx="230359" cy="23035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163183" y="1762146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1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150" b="1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989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57652" y="3029652"/>
            <a:ext cx="272243" cy="2722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954" y="1978396"/>
            <a:ext cx="282713" cy="28271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35254" y="1813948"/>
            <a:ext cx="12822195" cy="10817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444444"/>
                </a:solidFill>
                <a:latin typeface="Arial"/>
                <a:cs typeface="Arial"/>
              </a:rPr>
              <a:t>Hoisting:</a:t>
            </a:r>
            <a:r>
              <a:rPr sz="28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some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types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accessible/usable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they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are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declared.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44444"/>
                </a:solidFill>
                <a:latin typeface="Arial"/>
                <a:cs typeface="Arial"/>
              </a:rPr>
              <a:t>“Variables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lifted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8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top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their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scope”.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690" y="3648394"/>
            <a:ext cx="12801759" cy="10817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execution,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scanned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declarations,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each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variable,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444444"/>
                </a:solidFill>
                <a:latin typeface="Arial"/>
                <a:cs typeface="Arial"/>
              </a:rPr>
              <a:t>new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property</a:t>
            </a:r>
            <a:r>
              <a:rPr sz="280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8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8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object.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93776" y="3024084"/>
            <a:ext cx="213995" cy="546100"/>
            <a:chOff x="5193776" y="3024084"/>
            <a:chExt cx="213995" cy="546100"/>
          </a:xfrm>
        </p:grpSpPr>
        <p:sp>
          <p:nvSpPr>
            <p:cNvPr id="17" name="object 17"/>
            <p:cNvSpPr/>
            <p:nvPr/>
          </p:nvSpPr>
          <p:spPr>
            <a:xfrm>
              <a:off x="5300579" y="3024084"/>
              <a:ext cx="0" cy="358775"/>
            </a:xfrm>
            <a:custGeom>
              <a:avLst/>
              <a:gdLst/>
              <a:ahLst/>
              <a:cxnLst/>
              <a:rect l="l" t="t" r="r" b="b"/>
              <a:pathLst>
                <a:path h="358775">
                  <a:moveTo>
                    <a:pt x="0" y="0"/>
                  </a:moveTo>
                  <a:lnTo>
                    <a:pt x="0" y="332319"/>
                  </a:lnTo>
                  <a:lnTo>
                    <a:pt x="0" y="358496"/>
                  </a:lnTo>
                </a:path>
              </a:pathLst>
            </a:custGeom>
            <a:ln w="52354">
              <a:solidFill>
                <a:srgbClr val="F3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3776" y="335640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3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64223" y="3116332"/>
            <a:ext cx="24968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i="1" dirty="0">
                <a:solidFill>
                  <a:srgbClr val="444444"/>
                </a:solidFill>
                <a:latin typeface="Calibri"/>
                <a:cs typeface="Calibri"/>
              </a:rPr>
              <a:t>BEHIND</a:t>
            </a:r>
            <a:r>
              <a:rPr sz="2150" b="1" i="1" spc="14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b="1" i="1" spc="70" dirty="0">
                <a:solidFill>
                  <a:srgbClr val="444444"/>
                </a:solidFill>
                <a:latin typeface="Calibri"/>
                <a:cs typeface="Calibri"/>
              </a:rPr>
              <a:t>THE</a:t>
            </a:r>
            <a:r>
              <a:rPr sz="2150" b="1" i="1" spc="13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b="1" i="1" spc="120" dirty="0">
                <a:solidFill>
                  <a:srgbClr val="444444"/>
                </a:solidFill>
                <a:latin typeface="Calibri"/>
                <a:cs typeface="Calibri"/>
              </a:rPr>
              <a:t>SCENES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2075" y="5410166"/>
            <a:ext cx="13284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95" dirty="0">
                <a:solidFill>
                  <a:srgbClr val="444444"/>
                </a:solidFill>
                <a:latin typeface="Arial"/>
                <a:cs typeface="Arial"/>
              </a:rPr>
              <a:t>HOISTED?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9624" y="5893447"/>
            <a:ext cx="314126" cy="31412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89251" y="5410166"/>
            <a:ext cx="18929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INITIAL</a:t>
            </a:r>
            <a:r>
              <a:rPr sz="2200" spc="-1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8483" y="5893447"/>
            <a:ext cx="314126" cy="31412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544082" y="5410166"/>
            <a:ext cx="92265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25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8229" y="5893447"/>
            <a:ext cx="314126" cy="3141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0" y="6500276"/>
            <a:ext cx="20104100" cy="1167130"/>
          </a:xfrm>
          <a:custGeom>
            <a:avLst/>
            <a:gdLst/>
            <a:ahLst/>
            <a:cxnLst/>
            <a:rect l="l" t="t" r="r" b="b"/>
            <a:pathLst>
              <a:path w="20104100" h="1167129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8833529"/>
            <a:ext cx="20104100" cy="1167130"/>
          </a:xfrm>
          <a:custGeom>
            <a:avLst/>
            <a:gdLst/>
            <a:ahLst/>
            <a:cxnLst/>
            <a:rect l="l" t="t" r="r" b="b"/>
            <a:pathLst>
              <a:path w="20104100" h="1167129">
                <a:moveTo>
                  <a:pt x="20104099" y="0"/>
                </a:moveTo>
                <a:lnTo>
                  <a:pt x="0" y="0"/>
                </a:lnTo>
                <a:lnTo>
                  <a:pt x="0" y="1166626"/>
                </a:lnTo>
                <a:lnTo>
                  <a:pt x="20104099" y="116662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77555" y="6875502"/>
            <a:ext cx="336105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869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declarations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7555" y="8042130"/>
            <a:ext cx="19469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b="1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7555" y="9208756"/>
            <a:ext cx="35725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450" b="1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b="1" spc="-844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7555" y="10369832"/>
            <a:ext cx="49650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function</a:t>
            </a:r>
            <a:r>
              <a:rPr sz="2450" b="1" spc="-7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expressions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arrows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2421" y="10430090"/>
            <a:ext cx="293184" cy="2931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968912" y="10375507"/>
            <a:ext cx="47726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Depends </a:t>
            </a:r>
            <a:r>
              <a:rPr sz="2300" spc="125" dirty="0">
                <a:solidFill>
                  <a:srgbClr val="444444"/>
                </a:solidFill>
                <a:latin typeface="Arial"/>
                <a:cs typeface="Arial"/>
              </a:rPr>
              <a:t>if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using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300" b="1" spc="-7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Courier New"/>
                <a:cs typeface="Courier New"/>
              </a:rPr>
              <a:t>let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/</a:t>
            </a:r>
            <a:r>
              <a:rPr sz="2300" b="1" spc="-1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659024" y="6057056"/>
            <a:ext cx="10565765" cy="1183005"/>
            <a:chOff x="7659024" y="6057056"/>
            <a:chExt cx="10565765" cy="118300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9024" y="6946666"/>
              <a:ext cx="293184" cy="2931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695993" y="6077998"/>
              <a:ext cx="1508125" cy="975994"/>
            </a:xfrm>
            <a:custGeom>
              <a:avLst/>
              <a:gdLst/>
              <a:ahLst/>
              <a:cxnLst/>
              <a:rect l="l" t="t" r="r" b="b"/>
              <a:pathLst>
                <a:path w="1508125" h="975995">
                  <a:moveTo>
                    <a:pt x="1507767" y="0"/>
                  </a:moveTo>
                  <a:lnTo>
                    <a:pt x="1496859" y="43907"/>
                  </a:lnTo>
                  <a:lnTo>
                    <a:pt x="1484604" y="86813"/>
                  </a:lnTo>
                  <a:lnTo>
                    <a:pt x="1471003" y="128716"/>
                  </a:lnTo>
                  <a:lnTo>
                    <a:pt x="1456055" y="169617"/>
                  </a:lnTo>
                  <a:lnTo>
                    <a:pt x="1439760" y="209516"/>
                  </a:lnTo>
                  <a:lnTo>
                    <a:pt x="1422118" y="248413"/>
                  </a:lnTo>
                  <a:lnTo>
                    <a:pt x="1403129" y="286308"/>
                  </a:lnTo>
                  <a:lnTo>
                    <a:pt x="1382793" y="323200"/>
                  </a:lnTo>
                  <a:lnTo>
                    <a:pt x="1361111" y="359091"/>
                  </a:lnTo>
                  <a:lnTo>
                    <a:pt x="1338082" y="393979"/>
                  </a:lnTo>
                  <a:lnTo>
                    <a:pt x="1313705" y="427865"/>
                  </a:lnTo>
                  <a:lnTo>
                    <a:pt x="1287982" y="460748"/>
                  </a:lnTo>
                  <a:lnTo>
                    <a:pt x="1260913" y="492630"/>
                  </a:lnTo>
                  <a:lnTo>
                    <a:pt x="1232496" y="523509"/>
                  </a:lnTo>
                  <a:lnTo>
                    <a:pt x="1202732" y="553386"/>
                  </a:lnTo>
                  <a:lnTo>
                    <a:pt x="1171622" y="582261"/>
                  </a:lnTo>
                  <a:lnTo>
                    <a:pt x="1139165" y="610134"/>
                  </a:lnTo>
                  <a:lnTo>
                    <a:pt x="1105361" y="637005"/>
                  </a:lnTo>
                  <a:lnTo>
                    <a:pt x="1070210" y="662873"/>
                  </a:lnTo>
                  <a:lnTo>
                    <a:pt x="1033712" y="687739"/>
                  </a:lnTo>
                  <a:lnTo>
                    <a:pt x="995868" y="711603"/>
                  </a:lnTo>
                  <a:lnTo>
                    <a:pt x="956676" y="734465"/>
                  </a:lnTo>
                  <a:lnTo>
                    <a:pt x="916138" y="756325"/>
                  </a:lnTo>
                  <a:lnTo>
                    <a:pt x="874253" y="777182"/>
                  </a:lnTo>
                  <a:lnTo>
                    <a:pt x="831021" y="797038"/>
                  </a:lnTo>
                  <a:lnTo>
                    <a:pt x="786442" y="815891"/>
                  </a:lnTo>
                  <a:lnTo>
                    <a:pt x="740517" y="833742"/>
                  </a:lnTo>
                  <a:lnTo>
                    <a:pt x="693244" y="850590"/>
                  </a:lnTo>
                  <a:lnTo>
                    <a:pt x="644625" y="866437"/>
                  </a:lnTo>
                  <a:lnTo>
                    <a:pt x="594659" y="881281"/>
                  </a:lnTo>
                  <a:lnTo>
                    <a:pt x="543346" y="895124"/>
                  </a:lnTo>
                  <a:lnTo>
                    <a:pt x="490686" y="907964"/>
                  </a:lnTo>
                  <a:lnTo>
                    <a:pt x="436679" y="919801"/>
                  </a:lnTo>
                  <a:lnTo>
                    <a:pt x="381326" y="930637"/>
                  </a:lnTo>
                  <a:lnTo>
                    <a:pt x="324625" y="940470"/>
                  </a:lnTo>
                  <a:lnTo>
                    <a:pt x="266578" y="949302"/>
                  </a:lnTo>
                  <a:lnTo>
                    <a:pt x="207184" y="957131"/>
                  </a:lnTo>
                  <a:lnTo>
                    <a:pt x="146443" y="963958"/>
                  </a:lnTo>
                  <a:lnTo>
                    <a:pt x="84356" y="969782"/>
                  </a:lnTo>
                  <a:lnTo>
                    <a:pt x="20921" y="974605"/>
                  </a:lnTo>
                  <a:lnTo>
                    <a:pt x="0" y="975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41182" y="6964737"/>
              <a:ext cx="180340" cy="175895"/>
            </a:xfrm>
            <a:custGeom>
              <a:avLst/>
              <a:gdLst/>
              <a:ahLst/>
              <a:cxnLst/>
              <a:rect l="l" t="t" r="r" b="b"/>
              <a:pathLst>
                <a:path w="180340" h="175895">
                  <a:moveTo>
                    <a:pt x="171753" y="0"/>
                  </a:moveTo>
                  <a:lnTo>
                    <a:pt x="0" y="95826"/>
                  </a:lnTo>
                  <a:lnTo>
                    <a:pt x="179711" y="175730"/>
                  </a:lnTo>
                  <a:lnTo>
                    <a:pt x="17175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085514" y="6892083"/>
            <a:ext cx="5619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14" dirty="0">
                <a:solidFill>
                  <a:srgbClr val="444444"/>
                </a:solidFill>
                <a:latin typeface="Arial"/>
                <a:cs typeface="Arial"/>
              </a:rPr>
              <a:t>YES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113662" y="6881178"/>
            <a:ext cx="20440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Actual</a:t>
            </a:r>
            <a:r>
              <a:rPr sz="2300" spc="1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623965" y="6892083"/>
            <a:ext cx="7626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endParaRPr sz="2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133574" y="5330592"/>
            <a:ext cx="2115185" cy="6330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2425D"/>
                </a:solidFill>
                <a:latin typeface="Arial"/>
                <a:cs typeface="Arial"/>
              </a:rPr>
              <a:t>strict</a:t>
            </a:r>
            <a:r>
              <a:rPr sz="1800" spc="-20" dirty="0">
                <a:solidFill>
                  <a:srgbClr val="F2425D"/>
                </a:solidFill>
                <a:latin typeface="Arial"/>
                <a:cs typeface="Arial"/>
              </a:rPr>
              <a:t> mode.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Otherwise:</a:t>
            </a:r>
            <a:r>
              <a:rPr sz="1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function!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024" y="8100885"/>
            <a:ext cx="293184" cy="29318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8085514" y="8046301"/>
            <a:ext cx="5619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14" dirty="0">
                <a:solidFill>
                  <a:srgbClr val="444444"/>
                </a:solidFill>
                <a:latin typeface="Arial"/>
                <a:cs typeface="Arial"/>
              </a:rPr>
              <a:t>YES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31247" y="8036941"/>
            <a:ext cx="1609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411155" y="8058590"/>
            <a:ext cx="1188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2801" y="9278417"/>
            <a:ext cx="293184" cy="29318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8149292" y="9223833"/>
            <a:ext cx="4343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90" dirty="0">
                <a:solidFill>
                  <a:srgbClr val="444444"/>
                </a:solidFill>
                <a:latin typeface="Arial"/>
                <a:cs typeface="Arial"/>
              </a:rPr>
              <a:t>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467451" y="9229625"/>
            <a:ext cx="33362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444444"/>
                </a:solidFill>
                <a:latin typeface="Courier New"/>
                <a:cs typeface="Courier New"/>
              </a:rPr>
              <a:t>&lt;uninitialized&gt;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TDZ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609379" y="9229918"/>
            <a:ext cx="7626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Block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254399" y="8682889"/>
            <a:ext cx="7753350" cy="1857375"/>
            <a:chOff x="8254399" y="8682889"/>
            <a:chExt cx="7753350" cy="1857375"/>
          </a:xfrm>
        </p:grpSpPr>
        <p:sp>
          <p:nvSpPr>
            <p:cNvPr id="51" name="object 51"/>
            <p:cNvSpPr/>
            <p:nvPr/>
          </p:nvSpPr>
          <p:spPr>
            <a:xfrm>
              <a:off x="13837320" y="9705298"/>
              <a:ext cx="2150110" cy="814069"/>
            </a:xfrm>
            <a:custGeom>
              <a:avLst/>
              <a:gdLst/>
              <a:ahLst/>
              <a:cxnLst/>
              <a:rect l="l" t="t" r="r" b="b"/>
              <a:pathLst>
                <a:path w="2150109" h="814070">
                  <a:moveTo>
                    <a:pt x="2149490" y="813661"/>
                  </a:moveTo>
                  <a:lnTo>
                    <a:pt x="2093534" y="805299"/>
                  </a:lnTo>
                  <a:lnTo>
                    <a:pt x="2038004" y="796535"/>
                  </a:lnTo>
                  <a:lnTo>
                    <a:pt x="1982900" y="787368"/>
                  </a:lnTo>
                  <a:lnTo>
                    <a:pt x="1928223" y="777799"/>
                  </a:lnTo>
                  <a:lnTo>
                    <a:pt x="1873971" y="767829"/>
                  </a:lnTo>
                  <a:lnTo>
                    <a:pt x="1820146" y="757456"/>
                  </a:lnTo>
                  <a:lnTo>
                    <a:pt x="1766747" y="746681"/>
                  </a:lnTo>
                  <a:lnTo>
                    <a:pt x="1713774" y="735503"/>
                  </a:lnTo>
                  <a:lnTo>
                    <a:pt x="1661227" y="723924"/>
                  </a:lnTo>
                  <a:lnTo>
                    <a:pt x="1609107" y="711943"/>
                  </a:lnTo>
                  <a:lnTo>
                    <a:pt x="1557413" y="699559"/>
                  </a:lnTo>
                  <a:lnTo>
                    <a:pt x="1506145" y="686773"/>
                  </a:lnTo>
                  <a:lnTo>
                    <a:pt x="1455303" y="673585"/>
                  </a:lnTo>
                  <a:lnTo>
                    <a:pt x="1404887" y="659995"/>
                  </a:lnTo>
                  <a:lnTo>
                    <a:pt x="1354898" y="646002"/>
                  </a:lnTo>
                  <a:lnTo>
                    <a:pt x="1305335" y="631608"/>
                  </a:lnTo>
                  <a:lnTo>
                    <a:pt x="1256198" y="616811"/>
                  </a:lnTo>
                  <a:lnTo>
                    <a:pt x="1207487" y="601612"/>
                  </a:lnTo>
                  <a:lnTo>
                    <a:pt x="1159202" y="586011"/>
                  </a:lnTo>
                  <a:lnTo>
                    <a:pt x="1111344" y="570008"/>
                  </a:lnTo>
                  <a:lnTo>
                    <a:pt x="1063912" y="553603"/>
                  </a:lnTo>
                  <a:lnTo>
                    <a:pt x="1016906" y="536795"/>
                  </a:lnTo>
                  <a:lnTo>
                    <a:pt x="970326" y="519586"/>
                  </a:lnTo>
                  <a:lnTo>
                    <a:pt x="924172" y="501974"/>
                  </a:lnTo>
                  <a:lnTo>
                    <a:pt x="878445" y="483960"/>
                  </a:lnTo>
                  <a:lnTo>
                    <a:pt x="833144" y="465544"/>
                  </a:lnTo>
                  <a:lnTo>
                    <a:pt x="788269" y="446726"/>
                  </a:lnTo>
                  <a:lnTo>
                    <a:pt x="743820" y="427505"/>
                  </a:lnTo>
                  <a:lnTo>
                    <a:pt x="699797" y="407883"/>
                  </a:lnTo>
                  <a:lnTo>
                    <a:pt x="656201" y="387858"/>
                  </a:lnTo>
                  <a:lnTo>
                    <a:pt x="613031" y="367431"/>
                  </a:lnTo>
                  <a:lnTo>
                    <a:pt x="570287" y="346602"/>
                  </a:lnTo>
                  <a:lnTo>
                    <a:pt x="527969" y="325371"/>
                  </a:lnTo>
                  <a:lnTo>
                    <a:pt x="486078" y="303737"/>
                  </a:lnTo>
                  <a:lnTo>
                    <a:pt x="444612" y="281702"/>
                  </a:lnTo>
                  <a:lnTo>
                    <a:pt x="403573" y="259264"/>
                  </a:lnTo>
                  <a:lnTo>
                    <a:pt x="362960" y="236424"/>
                  </a:lnTo>
                  <a:lnTo>
                    <a:pt x="322774" y="213182"/>
                  </a:lnTo>
                  <a:lnTo>
                    <a:pt x="283013" y="189538"/>
                  </a:lnTo>
                  <a:lnTo>
                    <a:pt x="243679" y="165492"/>
                  </a:lnTo>
                  <a:lnTo>
                    <a:pt x="204771" y="141043"/>
                  </a:lnTo>
                  <a:lnTo>
                    <a:pt x="166289" y="116192"/>
                  </a:lnTo>
                  <a:lnTo>
                    <a:pt x="128233" y="90940"/>
                  </a:lnTo>
                  <a:lnTo>
                    <a:pt x="90604" y="65285"/>
                  </a:lnTo>
                  <a:lnTo>
                    <a:pt x="53400" y="39227"/>
                  </a:lnTo>
                  <a:lnTo>
                    <a:pt x="16623" y="1276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14420" y="9610899"/>
              <a:ext cx="193675" cy="177165"/>
            </a:xfrm>
            <a:custGeom>
              <a:avLst/>
              <a:gdLst/>
              <a:ahLst/>
              <a:cxnLst/>
              <a:rect l="l" t="t" r="r" b="b"/>
              <a:pathLst>
                <a:path w="193675" h="177165">
                  <a:moveTo>
                    <a:pt x="0" y="0"/>
                  </a:moveTo>
                  <a:lnTo>
                    <a:pt x="85934" y="176908"/>
                  </a:lnTo>
                  <a:lnTo>
                    <a:pt x="193093" y="37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38272" y="8703831"/>
              <a:ext cx="417195" cy="337185"/>
            </a:xfrm>
            <a:custGeom>
              <a:avLst/>
              <a:gdLst/>
              <a:ahLst/>
              <a:cxnLst/>
              <a:rect l="l" t="t" r="r" b="b"/>
              <a:pathLst>
                <a:path w="417195" h="337184">
                  <a:moveTo>
                    <a:pt x="417075" y="0"/>
                  </a:moveTo>
                  <a:lnTo>
                    <a:pt x="363399" y="9386"/>
                  </a:lnTo>
                  <a:lnTo>
                    <a:pt x="313211" y="21852"/>
                  </a:lnTo>
                  <a:lnTo>
                    <a:pt x="266509" y="37397"/>
                  </a:lnTo>
                  <a:lnTo>
                    <a:pt x="223294" y="56021"/>
                  </a:lnTo>
                  <a:lnTo>
                    <a:pt x="183567" y="77725"/>
                  </a:lnTo>
                  <a:lnTo>
                    <a:pt x="147326" y="102507"/>
                  </a:lnTo>
                  <a:lnTo>
                    <a:pt x="114573" y="130370"/>
                  </a:lnTo>
                  <a:lnTo>
                    <a:pt x="85306" y="161311"/>
                  </a:lnTo>
                  <a:lnTo>
                    <a:pt x="59526" y="195332"/>
                  </a:lnTo>
                  <a:lnTo>
                    <a:pt x="37234" y="232432"/>
                  </a:lnTo>
                  <a:lnTo>
                    <a:pt x="18428" y="272611"/>
                  </a:lnTo>
                  <a:lnTo>
                    <a:pt x="3110" y="315870"/>
                  </a:lnTo>
                  <a:lnTo>
                    <a:pt x="0" y="33659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54399" y="9006660"/>
              <a:ext cx="173990" cy="187325"/>
            </a:xfrm>
            <a:custGeom>
              <a:avLst/>
              <a:gdLst/>
              <a:ahLst/>
              <a:cxnLst/>
              <a:rect l="l" t="t" r="r" b="b"/>
              <a:pathLst>
                <a:path w="173990" h="187325">
                  <a:moveTo>
                    <a:pt x="0" y="0"/>
                  </a:moveTo>
                  <a:lnTo>
                    <a:pt x="60871" y="187017"/>
                  </a:lnTo>
                  <a:lnTo>
                    <a:pt x="173962" y="26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6130148" y="10354824"/>
            <a:ext cx="215709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Temporal</a:t>
            </a:r>
            <a:r>
              <a:rPr sz="1800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2425D"/>
                </a:solidFill>
                <a:latin typeface="Arial"/>
                <a:cs typeface="Arial"/>
              </a:rPr>
              <a:t>Dead</a:t>
            </a:r>
            <a:r>
              <a:rPr sz="1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2425D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62745" y="8427931"/>
            <a:ext cx="212280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Technically,</a:t>
            </a:r>
            <a:r>
              <a:rPr sz="18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yes.</a:t>
            </a:r>
            <a:r>
              <a:rPr sz="180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2425D"/>
                </a:solidFill>
                <a:latin typeface="Arial"/>
                <a:cs typeface="Arial"/>
              </a:rPr>
              <a:t>But </a:t>
            </a:r>
            <a:r>
              <a:rPr sz="1800" spc="55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practice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76021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6180" algn="l"/>
                <a:tab pos="3733165" algn="l"/>
                <a:tab pos="5144135" algn="l"/>
                <a:tab pos="6134735" algn="l"/>
                <a:tab pos="7186295" algn="l"/>
              </a:tabLst>
            </a:pPr>
            <a:r>
              <a:rPr dirty="0"/>
              <a:t>TEMPORAL</a:t>
            </a:r>
            <a:r>
              <a:rPr lang="en-US" dirty="0"/>
              <a:t> </a:t>
            </a:r>
            <a:r>
              <a:rPr dirty="0"/>
              <a:t>DEAD</a:t>
            </a:r>
            <a:r>
              <a:rPr lang="en-US" dirty="0"/>
              <a:t> </a:t>
            </a:r>
            <a:r>
              <a:rPr dirty="0"/>
              <a:t>ZONE,</a:t>
            </a:r>
            <a:r>
              <a:rPr lang="en-US" dirty="0"/>
              <a:t> </a:t>
            </a:r>
            <a:r>
              <a:rPr dirty="0"/>
              <a:t>LET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CONST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87437" y="2117261"/>
            <a:ext cx="8915400" cy="4686935"/>
            <a:chOff x="1687437" y="2117261"/>
            <a:chExt cx="8915400" cy="46869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437" y="2117261"/>
              <a:ext cx="7134412" cy="46866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9692" y="3655792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6510790" y="0"/>
                  </a:moveTo>
                  <a:lnTo>
                    <a:pt x="0" y="0"/>
                  </a:lnTo>
                  <a:lnTo>
                    <a:pt x="0" y="1532335"/>
                  </a:lnTo>
                  <a:lnTo>
                    <a:pt x="6510790" y="1532335"/>
                  </a:lnTo>
                  <a:lnTo>
                    <a:pt x="6510790" y="0"/>
                  </a:lnTo>
                  <a:close/>
                </a:path>
              </a:pathLst>
            </a:custGeom>
            <a:solidFill>
              <a:srgbClr val="F2425D">
                <a:alpha val="404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9692" y="3655793"/>
              <a:ext cx="6511290" cy="1532890"/>
            </a:xfrm>
            <a:custGeom>
              <a:avLst/>
              <a:gdLst/>
              <a:ahLst/>
              <a:cxnLst/>
              <a:rect l="l" t="t" r="r" b="b"/>
              <a:pathLst>
                <a:path w="6511290" h="1532889">
                  <a:moveTo>
                    <a:pt x="0" y="0"/>
                  </a:moveTo>
                  <a:lnTo>
                    <a:pt x="6510790" y="0"/>
                  </a:lnTo>
                  <a:lnTo>
                    <a:pt x="6510790" y="1532335"/>
                  </a:lnTo>
                  <a:lnTo>
                    <a:pt x="0" y="153233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21709" y="3065221"/>
              <a:ext cx="1398905" cy="789305"/>
            </a:xfrm>
            <a:custGeom>
              <a:avLst/>
              <a:gdLst/>
              <a:ahLst/>
              <a:cxnLst/>
              <a:rect l="l" t="t" r="r" b="b"/>
              <a:pathLst>
                <a:path w="1398904" h="789304">
                  <a:moveTo>
                    <a:pt x="1398823" y="0"/>
                  </a:moveTo>
                  <a:lnTo>
                    <a:pt x="31985" y="770715"/>
                  </a:lnTo>
                  <a:lnTo>
                    <a:pt x="0" y="788754"/>
                  </a:lnTo>
                </a:path>
              </a:pathLst>
            </a:custGeom>
            <a:ln w="73296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1895" y="3710108"/>
              <a:ext cx="323215" cy="267970"/>
            </a:xfrm>
            <a:custGeom>
              <a:avLst/>
              <a:gdLst/>
              <a:ahLst/>
              <a:cxnLst/>
              <a:rect l="l" t="t" r="r" b="b"/>
              <a:pathLst>
                <a:path w="323215" h="267970">
                  <a:moveTo>
                    <a:pt x="180766" y="0"/>
                  </a:moveTo>
                  <a:lnTo>
                    <a:pt x="0" y="267810"/>
                  </a:lnTo>
                  <a:lnTo>
                    <a:pt x="322708" y="251736"/>
                  </a:lnTo>
                  <a:lnTo>
                    <a:pt x="1807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63271" y="4258093"/>
              <a:ext cx="2300605" cy="792480"/>
            </a:xfrm>
            <a:custGeom>
              <a:avLst/>
              <a:gdLst/>
              <a:ahLst/>
              <a:cxnLst/>
              <a:rect l="l" t="t" r="r" b="b"/>
              <a:pathLst>
                <a:path w="2300604" h="792479">
                  <a:moveTo>
                    <a:pt x="2300184" y="791903"/>
                  </a:moveTo>
                  <a:lnTo>
                    <a:pt x="2241029" y="789262"/>
                  </a:lnTo>
                  <a:lnTo>
                    <a:pt x="2182396" y="786069"/>
                  </a:lnTo>
                  <a:lnTo>
                    <a:pt x="2124285" y="782326"/>
                  </a:lnTo>
                  <a:lnTo>
                    <a:pt x="2066696" y="778031"/>
                  </a:lnTo>
                  <a:lnTo>
                    <a:pt x="2009629" y="773185"/>
                  </a:lnTo>
                  <a:lnTo>
                    <a:pt x="1953083" y="767788"/>
                  </a:lnTo>
                  <a:lnTo>
                    <a:pt x="1897060" y="761840"/>
                  </a:lnTo>
                  <a:lnTo>
                    <a:pt x="1841558" y="755340"/>
                  </a:lnTo>
                  <a:lnTo>
                    <a:pt x="1786579" y="748289"/>
                  </a:lnTo>
                  <a:lnTo>
                    <a:pt x="1732121" y="740687"/>
                  </a:lnTo>
                  <a:lnTo>
                    <a:pt x="1678185" y="732534"/>
                  </a:lnTo>
                  <a:lnTo>
                    <a:pt x="1624771" y="723829"/>
                  </a:lnTo>
                  <a:lnTo>
                    <a:pt x="1571879" y="714573"/>
                  </a:lnTo>
                  <a:lnTo>
                    <a:pt x="1519509" y="704766"/>
                  </a:lnTo>
                  <a:lnTo>
                    <a:pt x="1467661" y="694408"/>
                  </a:lnTo>
                  <a:lnTo>
                    <a:pt x="1416334" y="683498"/>
                  </a:lnTo>
                  <a:lnTo>
                    <a:pt x="1365530" y="672038"/>
                  </a:lnTo>
                  <a:lnTo>
                    <a:pt x="1315247" y="660026"/>
                  </a:lnTo>
                  <a:lnTo>
                    <a:pt x="1265487" y="647463"/>
                  </a:lnTo>
                  <a:lnTo>
                    <a:pt x="1216248" y="634348"/>
                  </a:lnTo>
                  <a:lnTo>
                    <a:pt x="1167531" y="620683"/>
                  </a:lnTo>
                  <a:lnTo>
                    <a:pt x="1119336" y="606466"/>
                  </a:lnTo>
                  <a:lnTo>
                    <a:pt x="1071663" y="591698"/>
                  </a:lnTo>
                  <a:lnTo>
                    <a:pt x="1024512" y="576379"/>
                  </a:lnTo>
                  <a:lnTo>
                    <a:pt x="977883" y="560508"/>
                  </a:lnTo>
                  <a:lnTo>
                    <a:pt x="931775" y="544086"/>
                  </a:lnTo>
                  <a:lnTo>
                    <a:pt x="886190" y="527113"/>
                  </a:lnTo>
                  <a:lnTo>
                    <a:pt x="841127" y="509589"/>
                  </a:lnTo>
                  <a:lnTo>
                    <a:pt x="796585" y="491514"/>
                  </a:lnTo>
                  <a:lnTo>
                    <a:pt x="752565" y="472887"/>
                  </a:lnTo>
                  <a:lnTo>
                    <a:pt x="709067" y="453709"/>
                  </a:lnTo>
                  <a:lnTo>
                    <a:pt x="666091" y="433980"/>
                  </a:lnTo>
                  <a:lnTo>
                    <a:pt x="623637" y="413700"/>
                  </a:lnTo>
                  <a:lnTo>
                    <a:pt x="581705" y="392868"/>
                  </a:lnTo>
                  <a:lnTo>
                    <a:pt x="540295" y="371486"/>
                  </a:lnTo>
                  <a:lnTo>
                    <a:pt x="499407" y="349552"/>
                  </a:lnTo>
                  <a:lnTo>
                    <a:pt x="459040" y="327066"/>
                  </a:lnTo>
                  <a:lnTo>
                    <a:pt x="419196" y="304030"/>
                  </a:lnTo>
                  <a:lnTo>
                    <a:pt x="379873" y="280442"/>
                  </a:lnTo>
                  <a:lnTo>
                    <a:pt x="341073" y="256303"/>
                  </a:lnTo>
                  <a:lnTo>
                    <a:pt x="302794" y="231613"/>
                  </a:lnTo>
                  <a:lnTo>
                    <a:pt x="265037" y="206372"/>
                  </a:lnTo>
                  <a:lnTo>
                    <a:pt x="227802" y="180579"/>
                  </a:lnTo>
                  <a:lnTo>
                    <a:pt x="191089" y="154236"/>
                  </a:lnTo>
                  <a:lnTo>
                    <a:pt x="154898" y="127341"/>
                  </a:lnTo>
                  <a:lnTo>
                    <a:pt x="119228" y="99894"/>
                  </a:lnTo>
                  <a:lnTo>
                    <a:pt x="84081" y="71897"/>
                  </a:lnTo>
                  <a:lnTo>
                    <a:pt x="49455" y="43348"/>
                  </a:lnTo>
                  <a:lnTo>
                    <a:pt x="15352" y="1424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9685" y="4152672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0" y="0"/>
                  </a:moveTo>
                  <a:lnTo>
                    <a:pt x="69102" y="184135"/>
                  </a:lnTo>
                  <a:lnTo>
                    <a:pt x="188769" y="55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3804" y="5567339"/>
              <a:ext cx="4650105" cy="464184"/>
            </a:xfrm>
            <a:custGeom>
              <a:avLst/>
              <a:gdLst/>
              <a:ahLst/>
              <a:cxnLst/>
              <a:rect l="l" t="t" r="r" b="b"/>
              <a:pathLst>
                <a:path w="4650105" h="464185">
                  <a:moveTo>
                    <a:pt x="4649652" y="0"/>
                  </a:moveTo>
                  <a:lnTo>
                    <a:pt x="4592999" y="14153"/>
                  </a:lnTo>
                  <a:lnTo>
                    <a:pt x="4536496" y="28087"/>
                  </a:lnTo>
                  <a:lnTo>
                    <a:pt x="4480143" y="41801"/>
                  </a:lnTo>
                  <a:lnTo>
                    <a:pt x="4423939" y="55297"/>
                  </a:lnTo>
                  <a:lnTo>
                    <a:pt x="4367884" y="68574"/>
                  </a:lnTo>
                  <a:lnTo>
                    <a:pt x="4311979" y="81631"/>
                  </a:lnTo>
                  <a:lnTo>
                    <a:pt x="4256224" y="94470"/>
                  </a:lnTo>
                  <a:lnTo>
                    <a:pt x="4200618" y="107089"/>
                  </a:lnTo>
                  <a:lnTo>
                    <a:pt x="4145162" y="119489"/>
                  </a:lnTo>
                  <a:lnTo>
                    <a:pt x="4089855" y="131670"/>
                  </a:lnTo>
                  <a:lnTo>
                    <a:pt x="4034697" y="143632"/>
                  </a:lnTo>
                  <a:lnTo>
                    <a:pt x="3979690" y="155374"/>
                  </a:lnTo>
                  <a:lnTo>
                    <a:pt x="3924831" y="166898"/>
                  </a:lnTo>
                  <a:lnTo>
                    <a:pt x="3870123" y="178202"/>
                  </a:lnTo>
                  <a:lnTo>
                    <a:pt x="3815563" y="189288"/>
                  </a:lnTo>
                  <a:lnTo>
                    <a:pt x="3761154" y="200154"/>
                  </a:lnTo>
                  <a:lnTo>
                    <a:pt x="3706893" y="210801"/>
                  </a:lnTo>
                  <a:lnTo>
                    <a:pt x="3652783" y="221229"/>
                  </a:lnTo>
                  <a:lnTo>
                    <a:pt x="3598822" y="231438"/>
                  </a:lnTo>
                  <a:lnTo>
                    <a:pt x="3545010" y="241427"/>
                  </a:lnTo>
                  <a:lnTo>
                    <a:pt x="3491348" y="251198"/>
                  </a:lnTo>
                  <a:lnTo>
                    <a:pt x="3437835" y="260749"/>
                  </a:lnTo>
                  <a:lnTo>
                    <a:pt x="3384472" y="270082"/>
                  </a:lnTo>
                  <a:lnTo>
                    <a:pt x="3331259" y="279195"/>
                  </a:lnTo>
                  <a:lnTo>
                    <a:pt x="3278194" y="288089"/>
                  </a:lnTo>
                  <a:lnTo>
                    <a:pt x="3225280" y="296764"/>
                  </a:lnTo>
                  <a:lnTo>
                    <a:pt x="3172515" y="305220"/>
                  </a:lnTo>
                  <a:lnTo>
                    <a:pt x="3119899" y="313456"/>
                  </a:lnTo>
                  <a:lnTo>
                    <a:pt x="3067433" y="321474"/>
                  </a:lnTo>
                  <a:lnTo>
                    <a:pt x="3015117" y="329272"/>
                  </a:lnTo>
                  <a:lnTo>
                    <a:pt x="2962950" y="336852"/>
                  </a:lnTo>
                  <a:lnTo>
                    <a:pt x="2910933" y="344212"/>
                  </a:lnTo>
                  <a:lnTo>
                    <a:pt x="2859065" y="351353"/>
                  </a:lnTo>
                  <a:lnTo>
                    <a:pt x="2807346" y="358275"/>
                  </a:lnTo>
                  <a:lnTo>
                    <a:pt x="2755778" y="364977"/>
                  </a:lnTo>
                  <a:lnTo>
                    <a:pt x="2704358" y="371461"/>
                  </a:lnTo>
                  <a:lnTo>
                    <a:pt x="2653088" y="377726"/>
                  </a:lnTo>
                  <a:lnTo>
                    <a:pt x="2601968" y="383771"/>
                  </a:lnTo>
                  <a:lnTo>
                    <a:pt x="2550997" y="389597"/>
                  </a:lnTo>
                  <a:lnTo>
                    <a:pt x="2500176" y="395204"/>
                  </a:lnTo>
                  <a:lnTo>
                    <a:pt x="2449504" y="400592"/>
                  </a:lnTo>
                  <a:lnTo>
                    <a:pt x="2398982" y="405761"/>
                  </a:lnTo>
                  <a:lnTo>
                    <a:pt x="2348609" y="410711"/>
                  </a:lnTo>
                  <a:lnTo>
                    <a:pt x="2298386" y="415442"/>
                  </a:lnTo>
                  <a:lnTo>
                    <a:pt x="2248313" y="419953"/>
                  </a:lnTo>
                  <a:lnTo>
                    <a:pt x="2198388" y="424246"/>
                  </a:lnTo>
                  <a:lnTo>
                    <a:pt x="2148614" y="428319"/>
                  </a:lnTo>
                  <a:lnTo>
                    <a:pt x="2098989" y="432173"/>
                  </a:lnTo>
                  <a:lnTo>
                    <a:pt x="2049513" y="435808"/>
                  </a:lnTo>
                  <a:lnTo>
                    <a:pt x="2000187" y="439224"/>
                  </a:lnTo>
                  <a:lnTo>
                    <a:pt x="1951011" y="442421"/>
                  </a:lnTo>
                  <a:lnTo>
                    <a:pt x="1901984" y="445398"/>
                  </a:lnTo>
                  <a:lnTo>
                    <a:pt x="1853106" y="448157"/>
                  </a:lnTo>
                  <a:lnTo>
                    <a:pt x="1804378" y="450696"/>
                  </a:lnTo>
                  <a:lnTo>
                    <a:pt x="1755800" y="453016"/>
                  </a:lnTo>
                  <a:lnTo>
                    <a:pt x="1707371" y="455117"/>
                  </a:lnTo>
                  <a:lnTo>
                    <a:pt x="1659091" y="456999"/>
                  </a:lnTo>
                  <a:lnTo>
                    <a:pt x="1610961" y="458662"/>
                  </a:lnTo>
                  <a:lnTo>
                    <a:pt x="1562981" y="460106"/>
                  </a:lnTo>
                  <a:lnTo>
                    <a:pt x="1515150" y="461331"/>
                  </a:lnTo>
                  <a:lnTo>
                    <a:pt x="1467469" y="462336"/>
                  </a:lnTo>
                  <a:lnTo>
                    <a:pt x="1419937" y="463122"/>
                  </a:lnTo>
                  <a:lnTo>
                    <a:pt x="1372555" y="463690"/>
                  </a:lnTo>
                  <a:lnTo>
                    <a:pt x="1325322" y="464038"/>
                  </a:lnTo>
                  <a:lnTo>
                    <a:pt x="1278239" y="464167"/>
                  </a:lnTo>
                  <a:lnTo>
                    <a:pt x="1231305" y="464077"/>
                  </a:lnTo>
                  <a:lnTo>
                    <a:pt x="1184521" y="463767"/>
                  </a:lnTo>
                  <a:lnTo>
                    <a:pt x="1137886" y="463239"/>
                  </a:lnTo>
                  <a:lnTo>
                    <a:pt x="1091401" y="462491"/>
                  </a:lnTo>
                  <a:lnTo>
                    <a:pt x="1045065" y="461525"/>
                  </a:lnTo>
                  <a:lnTo>
                    <a:pt x="998879" y="460339"/>
                  </a:lnTo>
                  <a:lnTo>
                    <a:pt x="952842" y="458934"/>
                  </a:lnTo>
                  <a:lnTo>
                    <a:pt x="906955" y="457310"/>
                  </a:lnTo>
                  <a:lnTo>
                    <a:pt x="861218" y="455467"/>
                  </a:lnTo>
                  <a:lnTo>
                    <a:pt x="815630" y="453404"/>
                  </a:lnTo>
                  <a:lnTo>
                    <a:pt x="770191" y="451123"/>
                  </a:lnTo>
                  <a:lnTo>
                    <a:pt x="724902" y="448622"/>
                  </a:lnTo>
                  <a:lnTo>
                    <a:pt x="679763" y="445903"/>
                  </a:lnTo>
                  <a:lnTo>
                    <a:pt x="634773" y="442964"/>
                  </a:lnTo>
                  <a:lnTo>
                    <a:pt x="589932" y="439806"/>
                  </a:lnTo>
                  <a:lnTo>
                    <a:pt x="545241" y="436429"/>
                  </a:lnTo>
                  <a:lnTo>
                    <a:pt x="500700" y="432833"/>
                  </a:lnTo>
                  <a:lnTo>
                    <a:pt x="456308" y="429017"/>
                  </a:lnTo>
                  <a:lnTo>
                    <a:pt x="412065" y="424983"/>
                  </a:lnTo>
                  <a:lnTo>
                    <a:pt x="367973" y="420729"/>
                  </a:lnTo>
                  <a:lnTo>
                    <a:pt x="324029" y="416257"/>
                  </a:lnTo>
                  <a:lnTo>
                    <a:pt x="280235" y="411565"/>
                  </a:lnTo>
                  <a:lnTo>
                    <a:pt x="236591" y="406654"/>
                  </a:lnTo>
                  <a:lnTo>
                    <a:pt x="193096" y="401524"/>
                  </a:lnTo>
                  <a:lnTo>
                    <a:pt x="149751" y="396175"/>
                  </a:lnTo>
                  <a:lnTo>
                    <a:pt x="106555" y="390606"/>
                  </a:lnTo>
                  <a:lnTo>
                    <a:pt x="63509" y="384819"/>
                  </a:lnTo>
                  <a:lnTo>
                    <a:pt x="20612" y="378812"/>
                  </a:lnTo>
                  <a:lnTo>
                    <a:pt x="0" y="375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60650" y="5859239"/>
              <a:ext cx="187325" cy="173990"/>
            </a:xfrm>
            <a:custGeom>
              <a:avLst/>
              <a:gdLst/>
              <a:ahLst/>
              <a:cxnLst/>
              <a:rect l="l" t="t" r="r" b="b"/>
              <a:pathLst>
                <a:path w="187325" h="173989">
                  <a:moveTo>
                    <a:pt x="187270" y="0"/>
                  </a:moveTo>
                  <a:lnTo>
                    <a:pt x="0" y="60085"/>
                  </a:lnTo>
                  <a:lnTo>
                    <a:pt x="160430" y="173851"/>
                  </a:lnTo>
                  <a:lnTo>
                    <a:pt x="18727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557" y="4272775"/>
              <a:ext cx="282713" cy="2827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534518" y="2782407"/>
            <a:ext cx="70948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TEMPORAL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5" dirty="0">
                <a:solidFill>
                  <a:srgbClr val="444444"/>
                </a:solidFill>
                <a:latin typeface="Arial"/>
                <a:cs typeface="Arial"/>
              </a:rPr>
              <a:t>DEAD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444444"/>
                </a:solidFill>
                <a:latin typeface="Arial"/>
                <a:cs typeface="Arial"/>
              </a:rPr>
              <a:t>ZONE</a:t>
            </a:r>
            <a:r>
              <a:rPr sz="28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Courier New"/>
                <a:cs typeface="Courier New"/>
              </a:rPr>
              <a:t>job</a:t>
            </a:r>
            <a:r>
              <a:rPr sz="2800" b="1" spc="-9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800" spc="-7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96785" y="4221412"/>
            <a:ext cx="8620125" cy="1492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20"/>
              </a:spcBef>
            </a:pP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Different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kinds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error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messages: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74100"/>
              </a:lnSpc>
              <a:spcBef>
                <a:spcPts val="434"/>
              </a:spcBef>
            </a:pP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ReferenceError:</a:t>
            </a:r>
            <a:r>
              <a:rPr sz="1950" spc="10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Cannot</a:t>
            </a:r>
            <a:r>
              <a:rPr sz="1950" spc="1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access</a:t>
            </a:r>
            <a:r>
              <a:rPr sz="1950" spc="1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'job'</a:t>
            </a:r>
            <a:r>
              <a:rPr sz="1950" spc="10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before</a:t>
            </a:r>
            <a:r>
              <a:rPr sz="1950" spc="10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F2425D"/>
                </a:solidFill>
                <a:latin typeface="Courier New"/>
                <a:cs typeface="Courier New"/>
              </a:rPr>
              <a:t>initialization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ReferenceError:</a:t>
            </a:r>
            <a:r>
              <a:rPr sz="1950" spc="7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x</a:t>
            </a:r>
            <a:r>
              <a:rPr sz="1950" spc="7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is</a:t>
            </a:r>
            <a:r>
              <a:rPr sz="1950" spc="7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Courier New"/>
                <a:cs typeface="Courier New"/>
              </a:rPr>
              <a:t>not</a:t>
            </a:r>
            <a:r>
              <a:rPr sz="1950" spc="80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spc="-10" dirty="0">
                <a:solidFill>
                  <a:srgbClr val="F2425D"/>
                </a:solidFill>
                <a:latin typeface="Courier New"/>
                <a:cs typeface="Courier New"/>
              </a:rPr>
              <a:t>defined</a:t>
            </a:r>
            <a:endParaRPr sz="1950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2490" y="7389244"/>
            <a:ext cx="3754567" cy="8344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367664" y="7481269"/>
            <a:ext cx="26136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0915" algn="l"/>
              </a:tabLst>
            </a:pPr>
            <a:r>
              <a:rPr sz="3700" b="1" spc="-490" dirty="0">
                <a:solidFill>
                  <a:srgbClr val="FAFBFB"/>
                </a:solidFill>
                <a:latin typeface="Calibri"/>
                <a:cs typeface="Calibri"/>
              </a:rPr>
              <a:t>WHY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484" dirty="0">
                <a:solidFill>
                  <a:srgbClr val="FAFBFB"/>
                </a:solidFill>
                <a:latin typeface="Calibri"/>
                <a:cs typeface="Calibri"/>
              </a:rPr>
              <a:t>HOISTING?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4017" y="7389244"/>
            <a:ext cx="3754567" cy="8344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460638" y="7481269"/>
            <a:ext cx="18110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0915" algn="l"/>
              </a:tabLst>
            </a:pPr>
            <a:r>
              <a:rPr sz="3700" b="1" spc="-490" dirty="0">
                <a:solidFill>
                  <a:srgbClr val="FAFBFB"/>
                </a:solidFill>
                <a:latin typeface="Calibri"/>
                <a:cs typeface="Calibri"/>
              </a:rPr>
              <a:t>WHY</a:t>
            </a: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	</a:t>
            </a:r>
            <a:r>
              <a:rPr sz="3700" b="1" spc="-315" dirty="0">
                <a:solidFill>
                  <a:srgbClr val="FAFBFB"/>
                </a:solidFill>
                <a:latin typeface="Calibri"/>
                <a:cs typeface="Calibri"/>
              </a:rPr>
              <a:t>TDZ?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8677933"/>
            <a:ext cx="282713" cy="28271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268" y="9920096"/>
            <a:ext cx="282713" cy="28271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357570" y="8513486"/>
            <a:ext cx="8625840" cy="175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3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easier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10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avoid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catch</a:t>
            </a:r>
            <a:r>
              <a:rPr sz="24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errors: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accessing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variables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declaration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bad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practice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should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avoided;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const</a:t>
            </a:r>
            <a:r>
              <a:rPr sz="2450" spc="-78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4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4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work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8677933"/>
            <a:ext cx="282713" cy="2827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476" y="9430058"/>
            <a:ext cx="282713" cy="28271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891778" y="8626571"/>
            <a:ext cx="5947410" cy="1154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Using</a:t>
            </a:r>
            <a:r>
              <a:rPr sz="24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4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2450" spc="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actual</a:t>
            </a:r>
            <a:r>
              <a:rPr sz="24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declaration;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var</a:t>
            </a:r>
            <a:r>
              <a:rPr sz="2450" spc="-8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hoisting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4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byproduct.</a:t>
            </a:r>
            <a:endParaRPr sz="24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17517" y="5176374"/>
            <a:ext cx="822325" cy="455295"/>
          </a:xfrm>
          <a:custGeom>
            <a:avLst/>
            <a:gdLst/>
            <a:ahLst/>
            <a:cxnLst/>
            <a:rect l="l" t="t" r="r" b="b"/>
            <a:pathLst>
              <a:path w="822325" h="455295">
                <a:moveTo>
                  <a:pt x="0" y="0"/>
                </a:moveTo>
                <a:lnTo>
                  <a:pt x="821724" y="0"/>
                </a:lnTo>
                <a:lnTo>
                  <a:pt x="821724" y="454852"/>
                </a:lnTo>
                <a:lnTo>
                  <a:pt x="0" y="454852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142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7439720" cy="553783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93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THE THIS KEYWORD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8224" y="4998790"/>
            <a:ext cx="261772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84526" y="4956487"/>
            <a:ext cx="21418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Method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63183" y="1762146"/>
            <a:ext cx="3589654" cy="2252345"/>
            <a:chOff x="16163183" y="1762146"/>
            <a:chExt cx="3589654" cy="2252345"/>
          </a:xfrm>
        </p:grpSpPr>
        <p:sp>
          <p:nvSpPr>
            <p:cNvPr id="5" name="object 5"/>
            <p:cNvSpPr/>
            <p:nvPr/>
          </p:nvSpPr>
          <p:spPr>
            <a:xfrm>
              <a:off x="16163183" y="1762146"/>
              <a:ext cx="3589654" cy="2252345"/>
            </a:xfrm>
            <a:custGeom>
              <a:avLst/>
              <a:gdLst/>
              <a:ahLst/>
              <a:cxnLst/>
              <a:rect l="l" t="t" r="r" b="b"/>
              <a:pathLst>
                <a:path w="3589655" h="2252345">
                  <a:moveTo>
                    <a:pt x="3589558" y="0"/>
                  </a:moveTo>
                  <a:lnTo>
                    <a:pt x="0" y="0"/>
                  </a:lnTo>
                  <a:lnTo>
                    <a:pt x="0" y="2252300"/>
                  </a:lnTo>
                  <a:lnTo>
                    <a:pt x="3589558" y="2252300"/>
                  </a:lnTo>
                  <a:lnTo>
                    <a:pt x="358955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2614577"/>
              <a:ext cx="230359" cy="2303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3053308"/>
              <a:ext cx="230359" cy="230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2176" y="3492269"/>
              <a:ext cx="230359" cy="2303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229326" y="5436931"/>
            <a:ext cx="4523740" cy="3729354"/>
            <a:chOff x="15229326" y="5436931"/>
            <a:chExt cx="4523740" cy="372935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9326" y="5436931"/>
              <a:ext cx="4523422" cy="33192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098202" y="7003118"/>
              <a:ext cx="593725" cy="392430"/>
            </a:xfrm>
            <a:custGeom>
              <a:avLst/>
              <a:gdLst/>
              <a:ahLst/>
              <a:cxnLst/>
              <a:rect l="l" t="t" r="r" b="b"/>
              <a:pathLst>
                <a:path w="593725" h="392429">
                  <a:moveTo>
                    <a:pt x="0" y="0"/>
                  </a:moveTo>
                  <a:lnTo>
                    <a:pt x="593716" y="0"/>
                  </a:lnTo>
                  <a:lnTo>
                    <a:pt x="593716" y="392026"/>
                  </a:lnTo>
                  <a:lnTo>
                    <a:pt x="0" y="392026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3841" y="7528002"/>
              <a:ext cx="710565" cy="1617345"/>
            </a:xfrm>
            <a:custGeom>
              <a:avLst/>
              <a:gdLst/>
              <a:ahLst/>
              <a:cxnLst/>
              <a:rect l="l" t="t" r="r" b="b"/>
              <a:pathLst>
                <a:path w="710565" h="1617345">
                  <a:moveTo>
                    <a:pt x="0" y="1616944"/>
                  </a:moveTo>
                  <a:lnTo>
                    <a:pt x="701534" y="19218"/>
                  </a:lnTo>
                  <a:lnTo>
                    <a:pt x="709972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4859" y="7386109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151262" y="0"/>
                  </a:moveTo>
                  <a:lnTo>
                    <a:pt x="0" y="125707"/>
                  </a:lnTo>
                  <a:lnTo>
                    <a:pt x="161073" y="196429"/>
                  </a:lnTo>
                  <a:lnTo>
                    <a:pt x="15126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458274" y="3385029"/>
            <a:ext cx="2999740" cy="455295"/>
          </a:xfrm>
          <a:prstGeom prst="rect">
            <a:avLst/>
          </a:prstGeom>
          <a:ln w="62825">
            <a:solidFill>
              <a:srgbClr val="F1425D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1800" spc="-6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63183" y="1762146"/>
            <a:ext cx="3589654" cy="225234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2150" b="1" spc="-13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150" b="1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endParaRPr sz="2150">
              <a:latin typeface="Arial"/>
              <a:cs typeface="Arial"/>
            </a:endParaRPr>
          </a:p>
          <a:p>
            <a:pPr marL="937894" marR="445770">
              <a:lnSpc>
                <a:spcPct val="159900"/>
              </a:lnSpc>
              <a:spcBef>
                <a:spcPts val="464"/>
              </a:spcBef>
            </a:pP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1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environment </a:t>
            </a:r>
            <a:r>
              <a:rPr sz="18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180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568123" y="2589875"/>
            <a:ext cx="272415" cy="712470"/>
            <a:chOff x="16568123" y="2589875"/>
            <a:chExt cx="272415" cy="71247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3029652"/>
              <a:ext cx="272243" cy="2722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123" y="2589875"/>
              <a:ext cx="272243" cy="27224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33349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19835" algn="l"/>
                <a:tab pos="2244090" algn="l"/>
                <a:tab pos="3423285" algn="l"/>
                <a:tab pos="5778500" algn="l"/>
              </a:tabLst>
            </a:pPr>
            <a:r>
              <a:rPr dirty="0"/>
              <a:t>HOW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THIS</a:t>
            </a:r>
            <a:r>
              <a:rPr lang="en-US" dirty="0"/>
              <a:t> </a:t>
            </a:r>
            <a:r>
              <a:rPr dirty="0"/>
              <a:t>KEYWORD</a:t>
            </a:r>
            <a:r>
              <a:rPr lang="en-US" dirty="0"/>
              <a:t> </a:t>
            </a:r>
            <a:r>
              <a:rPr dirty="0"/>
              <a:t>WORKS</a:t>
            </a: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5732" y="10170781"/>
            <a:ext cx="303655" cy="30365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885756" y="4975306"/>
            <a:ext cx="11663045" cy="4678045"/>
            <a:chOff x="1885756" y="4975306"/>
            <a:chExt cx="11663045" cy="4678045"/>
          </a:xfrm>
        </p:grpSpPr>
        <p:sp>
          <p:nvSpPr>
            <p:cNvPr id="23" name="object 23"/>
            <p:cNvSpPr/>
            <p:nvPr/>
          </p:nvSpPr>
          <p:spPr>
            <a:xfrm>
              <a:off x="1885756" y="4975306"/>
              <a:ext cx="11663045" cy="4678045"/>
            </a:xfrm>
            <a:custGeom>
              <a:avLst/>
              <a:gdLst/>
              <a:ahLst/>
              <a:cxnLst/>
              <a:rect l="l" t="t" r="r" b="b"/>
              <a:pathLst>
                <a:path w="11663044" h="4678045">
                  <a:moveTo>
                    <a:pt x="11662503" y="0"/>
                  </a:moveTo>
                  <a:lnTo>
                    <a:pt x="0" y="0"/>
                  </a:lnTo>
                  <a:lnTo>
                    <a:pt x="0" y="4678010"/>
                  </a:lnTo>
                  <a:lnTo>
                    <a:pt x="11662503" y="4678010"/>
                  </a:lnTo>
                  <a:lnTo>
                    <a:pt x="116625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7232" y="5583912"/>
              <a:ext cx="293184" cy="2931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220" y="6377549"/>
              <a:ext cx="293184" cy="29318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16576" y="10146203"/>
            <a:ext cx="102235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150" spc="-7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does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point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itself,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also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environment!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657" y="2050994"/>
            <a:ext cx="282713" cy="28271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99502" y="1885476"/>
            <a:ext cx="13758544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95"/>
              </a:spcBef>
            </a:pPr>
            <a:r>
              <a:rPr sz="2450" b="1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b="1" spc="-85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b="1" spc="-60" dirty="0">
                <a:solidFill>
                  <a:srgbClr val="444444"/>
                </a:solidFill>
                <a:latin typeface="Arial"/>
                <a:cs typeface="Arial"/>
              </a:rPr>
              <a:t>keyword/variable:</a:t>
            </a:r>
            <a:r>
              <a:rPr sz="245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Special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every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4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40" dirty="0">
                <a:solidFill>
                  <a:srgbClr val="444444"/>
                </a:solidFill>
                <a:latin typeface="Arial"/>
                <a:cs typeface="Arial"/>
              </a:rPr>
              <a:t>(every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function). 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Takes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(points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to)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“owner”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44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keyword</a:t>
            </a:r>
            <a:r>
              <a:rPr sz="24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used.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657" y="3456872"/>
            <a:ext cx="324597" cy="32459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399502" y="3300844"/>
            <a:ext cx="13746480" cy="1007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95"/>
              </a:spcBef>
            </a:pPr>
            <a:r>
              <a:rPr sz="245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450" spc="-85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static.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depends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4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30" dirty="0">
                <a:solidFill>
                  <a:srgbClr val="444444"/>
                </a:solidFill>
                <a:latin typeface="Arial"/>
                <a:cs typeface="Arial"/>
              </a:rPr>
              <a:t>called,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assigned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4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4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4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444444"/>
                </a:solidFill>
                <a:latin typeface="Arial"/>
                <a:cs typeface="Arial"/>
              </a:rPr>
              <a:t>actually</a:t>
            </a:r>
            <a:r>
              <a:rPr sz="245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50" spc="-10" dirty="0">
                <a:solidFill>
                  <a:srgbClr val="444444"/>
                </a:solidFill>
                <a:latin typeface="Arial"/>
                <a:cs typeface="Arial"/>
              </a:rPr>
              <a:t>called.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69439" y="5529329"/>
            <a:ext cx="7632700" cy="117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52600" algn="l"/>
              </a:tabLst>
            </a:pP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Method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11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114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calling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method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3370579" algn="l"/>
              </a:tabLst>
            </a:pP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Simple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 = 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undefined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92549" y="7171184"/>
            <a:ext cx="5078730" cy="1880870"/>
            <a:chOff x="4692549" y="7171184"/>
            <a:chExt cx="5078730" cy="188087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204" y="7171184"/>
              <a:ext cx="293184" cy="2931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2549" y="7964821"/>
              <a:ext cx="293184" cy="2931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73" y="8758457"/>
              <a:ext cx="293184" cy="2931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7743" y="8758457"/>
              <a:ext cx="293184" cy="29318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69439" y="7116601"/>
            <a:ext cx="10203180" cy="19646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40355" algn="l"/>
              </a:tabLst>
            </a:pPr>
            <a:r>
              <a:rPr sz="2300" b="1" spc="-130" dirty="0">
                <a:solidFill>
                  <a:srgbClr val="444444"/>
                </a:solidFill>
                <a:latin typeface="Arial"/>
                <a:cs typeface="Arial"/>
              </a:rPr>
              <a:t>Arrow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1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12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&lt;this</a:t>
            </a:r>
            <a:r>
              <a:rPr sz="2300" spc="-76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surrounding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(lexical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)</a:t>
            </a:r>
            <a:r>
              <a:rPr sz="2300" spc="-1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538730" algn="l"/>
              </a:tabLst>
            </a:pPr>
            <a:r>
              <a:rPr sz="2300" b="1" spc="-105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listener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this</a:t>
            </a:r>
            <a:r>
              <a:rPr sz="2300" spc="14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2300" spc="1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spc="-70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spc="-70" dirty="0">
                <a:solidFill>
                  <a:srgbClr val="444444"/>
                </a:solidFill>
                <a:latin typeface="Arial"/>
                <a:cs typeface="Arial"/>
              </a:rPr>
              <a:t>DOM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element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handler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attached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3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3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003040" algn="l"/>
                <a:tab pos="7095490" algn="l"/>
              </a:tabLst>
            </a:pP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new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call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apply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b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0" dirty="0">
                <a:solidFill>
                  <a:srgbClr val="444444"/>
                </a:solidFill>
                <a:latin typeface="Courier New"/>
                <a:cs typeface="Courier New"/>
              </a:rPr>
              <a:t>bind</a:t>
            </a:r>
            <a:r>
              <a:rPr sz="2300" b="1" dirty="0">
                <a:solidFill>
                  <a:srgbClr val="444444"/>
                </a:solidFill>
                <a:latin typeface="Courier New"/>
                <a:cs typeface="Courier New"/>
              </a:rPr>
              <a:t>	</a:t>
            </a:r>
            <a:r>
              <a:rPr sz="2300" spc="-35" dirty="0">
                <a:solidFill>
                  <a:srgbClr val="444444"/>
                </a:solidFill>
                <a:latin typeface="Courier New"/>
                <a:cs typeface="Courier New"/>
              </a:rPr>
              <a:t>&lt;</a:t>
            </a:r>
            <a:r>
              <a:rPr sz="2300" i="1" spc="-35" dirty="0">
                <a:solidFill>
                  <a:srgbClr val="444444"/>
                </a:solidFill>
                <a:latin typeface="Arial"/>
                <a:cs typeface="Arial"/>
              </a:rPr>
              <a:t>Later</a:t>
            </a:r>
            <a:r>
              <a:rPr sz="2300" i="1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i="1" spc="-1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1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i="1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i="1" spc="-10" dirty="0">
                <a:solidFill>
                  <a:srgbClr val="444444"/>
                </a:solidFill>
                <a:latin typeface="Arial"/>
                <a:cs typeface="Arial"/>
              </a:rPr>
              <a:t>course...</a:t>
            </a:r>
            <a:r>
              <a:rPr sz="2300" i="1" dirty="0">
                <a:solidFill>
                  <a:srgbClr val="444444"/>
                </a:solidFill>
                <a:latin typeface="Arial"/>
                <a:cs typeface="Arial"/>
              </a:rPr>
              <a:t>	</a:t>
            </a:r>
            <a:r>
              <a:rPr sz="2300" spc="-50" dirty="0">
                <a:solidFill>
                  <a:srgbClr val="444444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77374" y="5994932"/>
            <a:ext cx="10063480" cy="1515745"/>
            <a:chOff x="1177374" y="5994932"/>
            <a:chExt cx="10063480" cy="1515745"/>
          </a:xfrm>
        </p:grpSpPr>
        <p:sp>
          <p:nvSpPr>
            <p:cNvPr id="39" name="object 39"/>
            <p:cNvSpPr/>
            <p:nvPr/>
          </p:nvSpPr>
          <p:spPr>
            <a:xfrm>
              <a:off x="9173124" y="6015874"/>
              <a:ext cx="2046605" cy="414020"/>
            </a:xfrm>
            <a:custGeom>
              <a:avLst/>
              <a:gdLst/>
              <a:ahLst/>
              <a:cxnLst/>
              <a:rect l="l" t="t" r="r" b="b"/>
              <a:pathLst>
                <a:path w="2046604" h="414020">
                  <a:moveTo>
                    <a:pt x="2046573" y="3487"/>
                  </a:moveTo>
                  <a:lnTo>
                    <a:pt x="1994012" y="1751"/>
                  </a:lnTo>
                  <a:lnTo>
                    <a:pt x="1941606" y="591"/>
                  </a:lnTo>
                  <a:lnTo>
                    <a:pt x="1889355" y="7"/>
                  </a:lnTo>
                  <a:lnTo>
                    <a:pt x="1837260" y="0"/>
                  </a:lnTo>
                  <a:lnTo>
                    <a:pt x="1785320" y="568"/>
                  </a:lnTo>
                  <a:lnTo>
                    <a:pt x="1733535" y="1713"/>
                  </a:lnTo>
                  <a:lnTo>
                    <a:pt x="1681905" y="3434"/>
                  </a:lnTo>
                  <a:lnTo>
                    <a:pt x="1630431" y="5731"/>
                  </a:lnTo>
                  <a:lnTo>
                    <a:pt x="1579111" y="8604"/>
                  </a:lnTo>
                  <a:lnTo>
                    <a:pt x="1527947" y="12053"/>
                  </a:lnTo>
                  <a:lnTo>
                    <a:pt x="1476938" y="16079"/>
                  </a:lnTo>
                  <a:lnTo>
                    <a:pt x="1426085" y="20681"/>
                  </a:lnTo>
                  <a:lnTo>
                    <a:pt x="1375386" y="25859"/>
                  </a:lnTo>
                  <a:lnTo>
                    <a:pt x="1324843" y="31613"/>
                  </a:lnTo>
                  <a:lnTo>
                    <a:pt x="1274455" y="37943"/>
                  </a:lnTo>
                  <a:lnTo>
                    <a:pt x="1224222" y="44849"/>
                  </a:lnTo>
                  <a:lnTo>
                    <a:pt x="1174144" y="52332"/>
                  </a:lnTo>
                  <a:lnTo>
                    <a:pt x="1124222" y="60391"/>
                  </a:lnTo>
                  <a:lnTo>
                    <a:pt x="1074454" y="69026"/>
                  </a:lnTo>
                  <a:lnTo>
                    <a:pt x="1024842" y="78237"/>
                  </a:lnTo>
                  <a:lnTo>
                    <a:pt x="975385" y="88024"/>
                  </a:lnTo>
                  <a:lnTo>
                    <a:pt x="926084" y="98387"/>
                  </a:lnTo>
                  <a:lnTo>
                    <a:pt x="876937" y="109327"/>
                  </a:lnTo>
                  <a:lnTo>
                    <a:pt x="827946" y="120843"/>
                  </a:lnTo>
                  <a:lnTo>
                    <a:pt x="779110" y="132935"/>
                  </a:lnTo>
                  <a:lnTo>
                    <a:pt x="730429" y="145603"/>
                  </a:lnTo>
                  <a:lnTo>
                    <a:pt x="681903" y="158847"/>
                  </a:lnTo>
                  <a:lnTo>
                    <a:pt x="633533" y="172668"/>
                  </a:lnTo>
                  <a:lnTo>
                    <a:pt x="585318" y="187064"/>
                  </a:lnTo>
                  <a:lnTo>
                    <a:pt x="537258" y="202037"/>
                  </a:lnTo>
                  <a:lnTo>
                    <a:pt x="489353" y="217586"/>
                  </a:lnTo>
                  <a:lnTo>
                    <a:pt x="441603" y="233711"/>
                  </a:lnTo>
                  <a:lnTo>
                    <a:pt x="394009" y="250412"/>
                  </a:lnTo>
                  <a:lnTo>
                    <a:pt x="346570" y="267690"/>
                  </a:lnTo>
                  <a:lnTo>
                    <a:pt x="299286" y="285543"/>
                  </a:lnTo>
                  <a:lnTo>
                    <a:pt x="252157" y="303973"/>
                  </a:lnTo>
                  <a:lnTo>
                    <a:pt x="205183" y="322979"/>
                  </a:lnTo>
                  <a:lnTo>
                    <a:pt x="158365" y="342561"/>
                  </a:lnTo>
                  <a:lnTo>
                    <a:pt x="111702" y="362720"/>
                  </a:lnTo>
                  <a:lnTo>
                    <a:pt x="65194" y="383454"/>
                  </a:lnTo>
                  <a:lnTo>
                    <a:pt x="18841" y="404765"/>
                  </a:lnTo>
                  <a:lnTo>
                    <a:pt x="0" y="414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34016" y="6341707"/>
              <a:ext cx="196850" cy="158115"/>
            </a:xfrm>
            <a:custGeom>
              <a:avLst/>
              <a:gdLst/>
              <a:ahLst/>
              <a:cxnLst/>
              <a:rect l="l" t="t" r="r" b="b"/>
              <a:pathLst>
                <a:path w="196850" h="158114">
                  <a:moveTo>
                    <a:pt x="119146" y="0"/>
                  </a:moveTo>
                  <a:lnTo>
                    <a:pt x="0" y="156477"/>
                  </a:lnTo>
                  <a:lnTo>
                    <a:pt x="196669" y="157907"/>
                  </a:lnTo>
                  <a:lnTo>
                    <a:pt x="11914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98316" y="7224696"/>
              <a:ext cx="1176655" cy="260350"/>
            </a:xfrm>
            <a:custGeom>
              <a:avLst/>
              <a:gdLst/>
              <a:ahLst/>
              <a:cxnLst/>
              <a:rect l="l" t="t" r="r" b="b"/>
              <a:pathLst>
                <a:path w="1176655" h="260350">
                  <a:moveTo>
                    <a:pt x="0" y="0"/>
                  </a:moveTo>
                  <a:lnTo>
                    <a:pt x="37299" y="29776"/>
                  </a:lnTo>
                  <a:lnTo>
                    <a:pt x="75346" y="57743"/>
                  </a:lnTo>
                  <a:lnTo>
                    <a:pt x="114139" y="83900"/>
                  </a:lnTo>
                  <a:lnTo>
                    <a:pt x="153680" y="108247"/>
                  </a:lnTo>
                  <a:lnTo>
                    <a:pt x="193967" y="130784"/>
                  </a:lnTo>
                  <a:lnTo>
                    <a:pt x="235002" y="151511"/>
                  </a:lnTo>
                  <a:lnTo>
                    <a:pt x="276783" y="170428"/>
                  </a:lnTo>
                  <a:lnTo>
                    <a:pt x="319312" y="187536"/>
                  </a:lnTo>
                  <a:lnTo>
                    <a:pt x="362587" y="202834"/>
                  </a:lnTo>
                  <a:lnTo>
                    <a:pt x="406609" y="216321"/>
                  </a:lnTo>
                  <a:lnTo>
                    <a:pt x="451378" y="227999"/>
                  </a:lnTo>
                  <a:lnTo>
                    <a:pt x="496894" y="237867"/>
                  </a:lnTo>
                  <a:lnTo>
                    <a:pt x="543157" y="245925"/>
                  </a:lnTo>
                  <a:lnTo>
                    <a:pt x="590168" y="252173"/>
                  </a:lnTo>
                  <a:lnTo>
                    <a:pt x="637925" y="256611"/>
                  </a:lnTo>
                  <a:lnTo>
                    <a:pt x="686428" y="259240"/>
                  </a:lnTo>
                  <a:lnTo>
                    <a:pt x="735679" y="260058"/>
                  </a:lnTo>
                  <a:lnTo>
                    <a:pt x="785677" y="259067"/>
                  </a:lnTo>
                  <a:lnTo>
                    <a:pt x="836422" y="256266"/>
                  </a:lnTo>
                  <a:lnTo>
                    <a:pt x="887914" y="251654"/>
                  </a:lnTo>
                  <a:lnTo>
                    <a:pt x="940152" y="245233"/>
                  </a:lnTo>
                  <a:lnTo>
                    <a:pt x="993138" y="237003"/>
                  </a:lnTo>
                  <a:lnTo>
                    <a:pt x="1046871" y="226962"/>
                  </a:lnTo>
                  <a:lnTo>
                    <a:pt x="1101350" y="215111"/>
                  </a:lnTo>
                  <a:lnTo>
                    <a:pt x="1156577" y="201450"/>
                  </a:lnTo>
                  <a:lnTo>
                    <a:pt x="1176644" y="1953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29328" y="7341989"/>
              <a:ext cx="194310" cy="168910"/>
            </a:xfrm>
            <a:custGeom>
              <a:avLst/>
              <a:gdLst/>
              <a:ahLst/>
              <a:cxnLst/>
              <a:rect l="l" t="t" r="r" b="b"/>
              <a:pathLst>
                <a:path w="194310" h="168909">
                  <a:moveTo>
                    <a:pt x="0" y="0"/>
                  </a:moveTo>
                  <a:lnTo>
                    <a:pt x="51197" y="168295"/>
                  </a:lnTo>
                  <a:lnTo>
                    <a:pt x="193894" y="32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362974" y="5683452"/>
            <a:ext cx="29292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F2425D"/>
                </a:solidFill>
                <a:latin typeface="Arial"/>
                <a:cs typeface="Arial"/>
              </a:rPr>
              <a:t>strict</a:t>
            </a: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mode!</a:t>
            </a:r>
            <a:r>
              <a:rPr sz="195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Otherwise: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62974" y="6018520"/>
            <a:ext cx="27698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F2425D"/>
                </a:solidFill>
                <a:latin typeface="Courier New"/>
                <a:cs typeface="Courier New"/>
              </a:rPr>
              <a:t>window</a:t>
            </a:r>
            <a:r>
              <a:rPr sz="1950" b="1" spc="-57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(in</a:t>
            </a:r>
            <a:r>
              <a:rPr sz="1950" spc="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1950" spc="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browser)</a:t>
            </a:r>
            <a:endParaRPr sz="19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7292" y="6443560"/>
            <a:ext cx="11639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Don’t</a:t>
            </a:r>
            <a:r>
              <a:rPr sz="195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F2425D"/>
                </a:solidFill>
                <a:latin typeface="Arial"/>
                <a:cs typeface="Arial"/>
              </a:rPr>
              <a:t>get </a:t>
            </a: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own</a:t>
            </a:r>
            <a:r>
              <a:rPr sz="1950" spc="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20" dirty="0">
                <a:solidFill>
                  <a:srgbClr val="F2425D"/>
                </a:solidFill>
                <a:latin typeface="Courier New"/>
                <a:cs typeface="Courier New"/>
              </a:rPr>
              <a:t>this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140494" y="9202547"/>
            <a:ext cx="7797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F2425D"/>
                </a:solidFill>
                <a:latin typeface="Courier New"/>
                <a:cs typeface="Courier New"/>
              </a:rPr>
              <a:t>jonas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5768397" y="6953820"/>
            <a:ext cx="702310" cy="2141220"/>
            <a:chOff x="15768397" y="6953820"/>
            <a:chExt cx="702310" cy="2141220"/>
          </a:xfrm>
        </p:grpSpPr>
        <p:sp>
          <p:nvSpPr>
            <p:cNvPr id="48" name="object 48"/>
            <p:cNvSpPr/>
            <p:nvPr/>
          </p:nvSpPr>
          <p:spPr>
            <a:xfrm>
              <a:off x="15789352" y="7102010"/>
              <a:ext cx="603250" cy="1972310"/>
            </a:xfrm>
            <a:custGeom>
              <a:avLst/>
              <a:gdLst/>
              <a:ahLst/>
              <a:cxnLst/>
              <a:rect l="l" t="t" r="r" b="b"/>
              <a:pathLst>
                <a:path w="603250" h="1972309">
                  <a:moveTo>
                    <a:pt x="0" y="1971817"/>
                  </a:moveTo>
                  <a:lnTo>
                    <a:pt x="597083" y="20058"/>
                  </a:lnTo>
                  <a:lnTo>
                    <a:pt x="60322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302331" y="6953820"/>
              <a:ext cx="168275" cy="194310"/>
            </a:xfrm>
            <a:custGeom>
              <a:avLst/>
              <a:gdLst/>
              <a:ahLst/>
              <a:cxnLst/>
              <a:rect l="l" t="t" r="r" b="b"/>
              <a:pathLst>
                <a:path w="168275" h="194309">
                  <a:moveTo>
                    <a:pt x="135566" y="0"/>
                  </a:moveTo>
                  <a:lnTo>
                    <a:pt x="0" y="142485"/>
                  </a:lnTo>
                  <a:lnTo>
                    <a:pt x="168214" y="193945"/>
                  </a:lnTo>
                  <a:lnTo>
                    <a:pt x="13556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5197653" y="9119705"/>
            <a:ext cx="1149985" cy="6965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950" b="1" spc="-10" dirty="0">
                <a:solidFill>
                  <a:srgbClr val="F2425D"/>
                </a:solidFill>
                <a:latin typeface="Courier New"/>
                <a:cs typeface="Courier New"/>
              </a:rPr>
              <a:t>calcAge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spc="60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1950" spc="-4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method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470096" y="6363235"/>
            <a:ext cx="2021205" cy="2800350"/>
            <a:chOff x="17470096" y="6363235"/>
            <a:chExt cx="2021205" cy="2800350"/>
          </a:xfrm>
        </p:grpSpPr>
        <p:sp>
          <p:nvSpPr>
            <p:cNvPr id="52" name="object 52"/>
            <p:cNvSpPr/>
            <p:nvPr/>
          </p:nvSpPr>
          <p:spPr>
            <a:xfrm>
              <a:off x="17976437" y="6872979"/>
              <a:ext cx="1483360" cy="652780"/>
            </a:xfrm>
            <a:custGeom>
              <a:avLst/>
              <a:gdLst/>
              <a:ahLst/>
              <a:cxnLst/>
              <a:rect l="l" t="t" r="r" b="b"/>
              <a:pathLst>
                <a:path w="1483359" h="652779">
                  <a:moveTo>
                    <a:pt x="0" y="0"/>
                  </a:moveTo>
                  <a:lnTo>
                    <a:pt x="1483315" y="0"/>
                  </a:lnTo>
                  <a:lnTo>
                    <a:pt x="1483315" y="652305"/>
                  </a:lnTo>
                  <a:lnTo>
                    <a:pt x="0" y="65230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872430" y="7813336"/>
              <a:ext cx="196215" cy="1329055"/>
            </a:xfrm>
            <a:custGeom>
              <a:avLst/>
              <a:gdLst/>
              <a:ahLst/>
              <a:cxnLst/>
              <a:rect l="l" t="t" r="r" b="b"/>
              <a:pathLst>
                <a:path w="196215" h="1329054">
                  <a:moveTo>
                    <a:pt x="0" y="1328956"/>
                  </a:moveTo>
                  <a:lnTo>
                    <a:pt x="192954" y="20728"/>
                  </a:lnTo>
                  <a:lnTo>
                    <a:pt x="19601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78375" y="7660025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677" y="0"/>
                  </a:moveTo>
                  <a:lnTo>
                    <a:pt x="0" y="161195"/>
                  </a:lnTo>
                  <a:lnTo>
                    <a:pt x="174026" y="186861"/>
                  </a:lnTo>
                  <a:lnTo>
                    <a:pt x="1126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622675" y="6404846"/>
              <a:ext cx="1464310" cy="617855"/>
            </a:xfrm>
            <a:custGeom>
              <a:avLst/>
              <a:gdLst/>
              <a:ahLst/>
              <a:cxnLst/>
              <a:rect l="l" t="t" r="r" b="b"/>
              <a:pathLst>
                <a:path w="1464309" h="617854">
                  <a:moveTo>
                    <a:pt x="1464120" y="617546"/>
                  </a:moveTo>
                  <a:lnTo>
                    <a:pt x="1457301" y="576960"/>
                  </a:lnTo>
                  <a:lnTo>
                    <a:pt x="1448797" y="537754"/>
                  </a:lnTo>
                  <a:lnTo>
                    <a:pt x="1438608" y="499927"/>
                  </a:lnTo>
                  <a:lnTo>
                    <a:pt x="1426734" y="463479"/>
                  </a:lnTo>
                  <a:lnTo>
                    <a:pt x="1397933" y="394722"/>
                  </a:lnTo>
                  <a:lnTo>
                    <a:pt x="1362393" y="331483"/>
                  </a:lnTo>
                  <a:lnTo>
                    <a:pt x="1320114" y="273760"/>
                  </a:lnTo>
                  <a:lnTo>
                    <a:pt x="1271096" y="221556"/>
                  </a:lnTo>
                  <a:lnTo>
                    <a:pt x="1215340" y="174869"/>
                  </a:lnTo>
                  <a:lnTo>
                    <a:pt x="1152844" y="133699"/>
                  </a:lnTo>
                  <a:lnTo>
                    <a:pt x="1119070" y="115183"/>
                  </a:lnTo>
                  <a:lnTo>
                    <a:pt x="1083610" y="98047"/>
                  </a:lnTo>
                  <a:lnTo>
                    <a:pt x="1046466" y="82289"/>
                  </a:lnTo>
                  <a:lnTo>
                    <a:pt x="1007637" y="67912"/>
                  </a:lnTo>
                  <a:lnTo>
                    <a:pt x="967124" y="54913"/>
                  </a:lnTo>
                  <a:lnTo>
                    <a:pt x="924925" y="43294"/>
                  </a:lnTo>
                  <a:lnTo>
                    <a:pt x="881042" y="33055"/>
                  </a:lnTo>
                  <a:lnTo>
                    <a:pt x="835475" y="24194"/>
                  </a:lnTo>
                  <a:lnTo>
                    <a:pt x="788222" y="16714"/>
                  </a:lnTo>
                  <a:lnTo>
                    <a:pt x="739285" y="10612"/>
                  </a:lnTo>
                  <a:lnTo>
                    <a:pt x="688663" y="5890"/>
                  </a:lnTo>
                  <a:lnTo>
                    <a:pt x="636357" y="2547"/>
                  </a:lnTo>
                  <a:lnTo>
                    <a:pt x="582366" y="584"/>
                  </a:lnTo>
                  <a:lnTo>
                    <a:pt x="526690" y="0"/>
                  </a:lnTo>
                  <a:lnTo>
                    <a:pt x="469329" y="795"/>
                  </a:lnTo>
                  <a:lnTo>
                    <a:pt x="410284" y="2969"/>
                  </a:lnTo>
                  <a:lnTo>
                    <a:pt x="349554" y="6523"/>
                  </a:lnTo>
                  <a:lnTo>
                    <a:pt x="287139" y="11457"/>
                  </a:lnTo>
                  <a:lnTo>
                    <a:pt x="223040" y="17770"/>
                  </a:lnTo>
                  <a:lnTo>
                    <a:pt x="157256" y="25462"/>
                  </a:lnTo>
                  <a:lnTo>
                    <a:pt x="89787" y="34533"/>
                  </a:lnTo>
                  <a:lnTo>
                    <a:pt x="20633" y="44984"/>
                  </a:lnTo>
                  <a:lnTo>
                    <a:pt x="0" y="48651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470096" y="6363235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4" h="173354">
                  <a:moveTo>
                    <a:pt x="157806" y="0"/>
                  </a:moveTo>
                  <a:lnTo>
                    <a:pt x="0" y="117377"/>
                  </a:lnTo>
                  <a:lnTo>
                    <a:pt x="188580" y="173196"/>
                  </a:lnTo>
                  <a:lnTo>
                    <a:pt x="157806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8489815" y="9227553"/>
            <a:ext cx="628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20" dirty="0">
                <a:solidFill>
                  <a:srgbClr val="F2425D"/>
                </a:solidFill>
                <a:latin typeface="Courier New"/>
                <a:cs typeface="Courier New"/>
              </a:rPr>
              <a:t>1989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332550" y="9993830"/>
            <a:ext cx="2494915" cy="7626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950" spc="-35" dirty="0">
                <a:solidFill>
                  <a:srgbClr val="444444"/>
                </a:solidFill>
                <a:latin typeface="Arial"/>
                <a:cs typeface="Arial"/>
              </a:rPr>
              <a:t>Way</a:t>
            </a:r>
            <a:r>
              <a:rPr sz="1950" spc="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444444"/>
                </a:solidFill>
                <a:latin typeface="Arial"/>
                <a:cs typeface="Arial"/>
              </a:rPr>
              <a:t>better</a:t>
            </a:r>
            <a:r>
              <a:rPr sz="1950" spc="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444444"/>
                </a:solidFill>
                <a:latin typeface="Arial"/>
                <a:cs typeface="Arial"/>
              </a:rPr>
              <a:t>than</a:t>
            </a:r>
            <a:r>
              <a:rPr sz="1950" spc="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444444"/>
                </a:solidFill>
                <a:latin typeface="Arial"/>
                <a:cs typeface="Arial"/>
              </a:rPr>
              <a:t>using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1950" spc="-10" dirty="0">
                <a:solidFill>
                  <a:srgbClr val="444444"/>
                </a:solidFill>
                <a:latin typeface="Courier New"/>
                <a:cs typeface="Courier New"/>
              </a:rPr>
              <a:t>jonas.year</a:t>
            </a:r>
            <a:r>
              <a:rPr sz="1950" spc="-10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42451" y="3659104"/>
            <a:ext cx="10236228" cy="2169184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75"/>
              </a:spcBef>
              <a:tabLst>
                <a:tab pos="1151890" algn="l"/>
                <a:tab pos="4165600" algn="l"/>
              </a:tabLst>
            </a:pPr>
            <a:r>
              <a:rPr sz="5450" b="1" dirty="0">
                <a:solidFill>
                  <a:srgbClr val="FAFBFB"/>
                </a:solidFill>
                <a:latin typeface="Calibri"/>
                <a:cs typeface="Calibri"/>
              </a:rPr>
              <a:t>GOT</a:t>
            </a:r>
            <a:r>
              <a:rPr lang="en-US" sz="5450" b="1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r>
              <a:rPr sz="5450" b="1" dirty="0">
                <a:solidFill>
                  <a:srgbClr val="FAFBFB"/>
                </a:solidFill>
                <a:latin typeface="Calibri"/>
                <a:cs typeface="Calibri"/>
              </a:rPr>
              <a:t>QUESTIONS?	FEEDBACK?</a:t>
            </a:r>
            <a:endParaRPr sz="5450" dirty="0">
              <a:latin typeface="Calibri"/>
              <a:cs typeface="Calibri"/>
            </a:endParaRPr>
          </a:p>
          <a:p>
            <a:pPr marL="12700" marR="5080" algn="ctr">
              <a:lnSpc>
                <a:spcPts val="6409"/>
              </a:lnSpc>
              <a:spcBef>
                <a:spcPts val="2100"/>
              </a:spcBef>
            </a:pPr>
            <a:r>
              <a:rPr lang="en-US" sz="5450" dirty="0">
                <a:solidFill>
                  <a:srgbClr val="FAFBFB"/>
                </a:solidFill>
                <a:latin typeface="Calibri"/>
                <a:cs typeface="Calibri"/>
              </a:rPr>
              <a:t> </a:t>
            </a:r>
            <a:endParaRPr sz="54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90250" y="2530475"/>
            <a:ext cx="8506400" cy="694055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508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HOW JAVASCRIPT WORKS BEHIND THE SCENES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421005">
              <a:lnSpc>
                <a:spcPts val="5280"/>
              </a:lnSpc>
              <a:spcBef>
                <a:spcPts val="180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PRIMITIVES VS. OBJECTS (PRIMITIVE VS. REFERENCE TYPES)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9278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84400" algn="l"/>
                <a:tab pos="2903855" algn="l"/>
                <a:tab pos="5052695" algn="l"/>
                <a:tab pos="7077709" algn="l"/>
                <a:tab pos="7558405" algn="l"/>
                <a:tab pos="8724265" algn="l"/>
              </a:tabLst>
            </a:pPr>
            <a:r>
              <a:rPr dirty="0"/>
              <a:t>EXAMPLE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DYNAMIC</a:t>
            </a:r>
            <a:r>
              <a:rPr lang="en-US" dirty="0"/>
              <a:t> </a:t>
            </a:r>
            <a:r>
              <a:rPr dirty="0"/>
              <a:t>EFFECTS</a:t>
            </a:r>
            <a:r>
              <a:rPr lang="en-US" dirty="0"/>
              <a:t> </a:t>
            </a:r>
            <a:r>
              <a:rPr dirty="0"/>
              <a:t>/</a:t>
            </a:r>
            <a:r>
              <a:rPr lang="en-US" dirty="0"/>
              <a:t> </a:t>
            </a:r>
            <a:r>
              <a:rPr dirty="0"/>
              <a:t>WEB</a:t>
            </a:r>
            <a:r>
              <a:rPr lang="en-US" dirty="0"/>
              <a:t> </a:t>
            </a:r>
            <a:r>
              <a:rPr dirty="0"/>
              <a:t>APPLICATION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70544" y="1732395"/>
            <a:ext cx="12650470" cy="9246870"/>
            <a:chOff x="3570544" y="1732395"/>
            <a:chExt cx="12650470" cy="92468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660" y="1832404"/>
              <a:ext cx="10868779" cy="9088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16096" y="3912241"/>
              <a:ext cx="2057400" cy="934719"/>
            </a:xfrm>
            <a:custGeom>
              <a:avLst/>
              <a:gdLst/>
              <a:ahLst/>
              <a:cxnLst/>
              <a:rect l="l" t="t" r="r" b="b"/>
              <a:pathLst>
                <a:path w="2057400" h="934720">
                  <a:moveTo>
                    <a:pt x="2057240" y="0"/>
                  </a:moveTo>
                  <a:lnTo>
                    <a:pt x="2007836" y="2966"/>
                  </a:lnTo>
                  <a:lnTo>
                    <a:pt x="1958655" y="6689"/>
                  </a:lnTo>
                  <a:lnTo>
                    <a:pt x="1909695" y="11168"/>
                  </a:lnTo>
                  <a:lnTo>
                    <a:pt x="1860959" y="16404"/>
                  </a:lnTo>
                  <a:lnTo>
                    <a:pt x="1812445" y="22397"/>
                  </a:lnTo>
                  <a:lnTo>
                    <a:pt x="1764153" y="29146"/>
                  </a:lnTo>
                  <a:lnTo>
                    <a:pt x="1716084" y="36652"/>
                  </a:lnTo>
                  <a:lnTo>
                    <a:pt x="1668237" y="44915"/>
                  </a:lnTo>
                  <a:lnTo>
                    <a:pt x="1620612" y="53934"/>
                  </a:lnTo>
                  <a:lnTo>
                    <a:pt x="1573211" y="63709"/>
                  </a:lnTo>
                  <a:lnTo>
                    <a:pt x="1526031" y="74242"/>
                  </a:lnTo>
                  <a:lnTo>
                    <a:pt x="1479074" y="85530"/>
                  </a:lnTo>
                  <a:lnTo>
                    <a:pt x="1432340" y="97576"/>
                  </a:lnTo>
                  <a:lnTo>
                    <a:pt x="1385828" y="110378"/>
                  </a:lnTo>
                  <a:lnTo>
                    <a:pt x="1339538" y="123936"/>
                  </a:lnTo>
                  <a:lnTo>
                    <a:pt x="1293471" y="138252"/>
                  </a:lnTo>
                  <a:lnTo>
                    <a:pt x="1247626" y="153323"/>
                  </a:lnTo>
                  <a:lnTo>
                    <a:pt x="1202004" y="169152"/>
                  </a:lnTo>
                  <a:lnTo>
                    <a:pt x="1156605" y="185737"/>
                  </a:lnTo>
                  <a:lnTo>
                    <a:pt x="1111427" y="203078"/>
                  </a:lnTo>
                  <a:lnTo>
                    <a:pt x="1066473" y="221176"/>
                  </a:lnTo>
                  <a:lnTo>
                    <a:pt x="1021740" y="240031"/>
                  </a:lnTo>
                  <a:lnTo>
                    <a:pt x="977230" y="259642"/>
                  </a:lnTo>
                  <a:lnTo>
                    <a:pt x="932943" y="280010"/>
                  </a:lnTo>
                  <a:lnTo>
                    <a:pt x="888878" y="301134"/>
                  </a:lnTo>
                  <a:lnTo>
                    <a:pt x="845036" y="323016"/>
                  </a:lnTo>
                  <a:lnTo>
                    <a:pt x="801416" y="345653"/>
                  </a:lnTo>
                  <a:lnTo>
                    <a:pt x="758018" y="369047"/>
                  </a:lnTo>
                  <a:lnTo>
                    <a:pt x="714843" y="393198"/>
                  </a:lnTo>
                  <a:lnTo>
                    <a:pt x="671891" y="418106"/>
                  </a:lnTo>
                  <a:lnTo>
                    <a:pt x="629161" y="443770"/>
                  </a:lnTo>
                  <a:lnTo>
                    <a:pt x="586653" y="470190"/>
                  </a:lnTo>
                  <a:lnTo>
                    <a:pt x="544368" y="497367"/>
                  </a:lnTo>
                  <a:lnTo>
                    <a:pt x="502305" y="525301"/>
                  </a:lnTo>
                  <a:lnTo>
                    <a:pt x="460465" y="553992"/>
                  </a:lnTo>
                  <a:lnTo>
                    <a:pt x="418847" y="583438"/>
                  </a:lnTo>
                  <a:lnTo>
                    <a:pt x="377452" y="613642"/>
                  </a:lnTo>
                  <a:lnTo>
                    <a:pt x="336279" y="644602"/>
                  </a:lnTo>
                  <a:lnTo>
                    <a:pt x="295328" y="676319"/>
                  </a:lnTo>
                  <a:lnTo>
                    <a:pt x="254600" y="708792"/>
                  </a:lnTo>
                  <a:lnTo>
                    <a:pt x="214095" y="742022"/>
                  </a:lnTo>
                  <a:lnTo>
                    <a:pt x="173812" y="776009"/>
                  </a:lnTo>
                  <a:lnTo>
                    <a:pt x="133751" y="810752"/>
                  </a:lnTo>
                  <a:lnTo>
                    <a:pt x="93913" y="846251"/>
                  </a:lnTo>
                  <a:lnTo>
                    <a:pt x="54298" y="882507"/>
                  </a:lnTo>
                  <a:lnTo>
                    <a:pt x="14905" y="919520"/>
                  </a:lnTo>
                  <a:lnTo>
                    <a:pt x="0" y="93430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6066" y="4769348"/>
              <a:ext cx="187325" cy="186690"/>
            </a:xfrm>
            <a:custGeom>
              <a:avLst/>
              <a:gdLst/>
              <a:ahLst/>
              <a:cxnLst/>
              <a:rect l="l" t="t" r="r" b="b"/>
              <a:pathLst>
                <a:path w="187325" h="186689">
                  <a:moveTo>
                    <a:pt x="62961" y="0"/>
                  </a:moveTo>
                  <a:lnTo>
                    <a:pt x="0" y="186324"/>
                  </a:lnTo>
                  <a:lnTo>
                    <a:pt x="186842" y="124899"/>
                  </a:lnTo>
                  <a:lnTo>
                    <a:pt x="629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29056" y="4249864"/>
              <a:ext cx="2140585" cy="1760855"/>
            </a:xfrm>
            <a:custGeom>
              <a:avLst/>
              <a:gdLst/>
              <a:ahLst/>
              <a:cxnLst/>
              <a:rect l="l" t="t" r="r" b="b"/>
              <a:pathLst>
                <a:path w="2140584" h="1760854">
                  <a:moveTo>
                    <a:pt x="2140059" y="0"/>
                  </a:moveTo>
                  <a:lnTo>
                    <a:pt x="2094736" y="17961"/>
                  </a:lnTo>
                  <a:lnTo>
                    <a:pt x="2049679" y="36402"/>
                  </a:lnTo>
                  <a:lnTo>
                    <a:pt x="2004888" y="55321"/>
                  </a:lnTo>
                  <a:lnTo>
                    <a:pt x="1960363" y="74719"/>
                  </a:lnTo>
                  <a:lnTo>
                    <a:pt x="1916104" y="94596"/>
                  </a:lnTo>
                  <a:lnTo>
                    <a:pt x="1872111" y="114951"/>
                  </a:lnTo>
                  <a:lnTo>
                    <a:pt x="1828385" y="135786"/>
                  </a:lnTo>
                  <a:lnTo>
                    <a:pt x="1784924" y="157099"/>
                  </a:lnTo>
                  <a:lnTo>
                    <a:pt x="1741729" y="178890"/>
                  </a:lnTo>
                  <a:lnTo>
                    <a:pt x="1698800" y="201161"/>
                  </a:lnTo>
                  <a:lnTo>
                    <a:pt x="1656137" y="223910"/>
                  </a:lnTo>
                  <a:lnTo>
                    <a:pt x="1613740" y="247138"/>
                  </a:lnTo>
                  <a:lnTo>
                    <a:pt x="1571609" y="270844"/>
                  </a:lnTo>
                  <a:lnTo>
                    <a:pt x="1529744" y="295029"/>
                  </a:lnTo>
                  <a:lnTo>
                    <a:pt x="1488146" y="319693"/>
                  </a:lnTo>
                  <a:lnTo>
                    <a:pt x="1446813" y="344836"/>
                  </a:lnTo>
                  <a:lnTo>
                    <a:pt x="1405746" y="370457"/>
                  </a:lnTo>
                  <a:lnTo>
                    <a:pt x="1364945" y="396558"/>
                  </a:lnTo>
                  <a:lnTo>
                    <a:pt x="1324410" y="423136"/>
                  </a:lnTo>
                  <a:lnTo>
                    <a:pt x="1284141" y="450194"/>
                  </a:lnTo>
                  <a:lnTo>
                    <a:pt x="1244138" y="477730"/>
                  </a:lnTo>
                  <a:lnTo>
                    <a:pt x="1204401" y="505745"/>
                  </a:lnTo>
                  <a:lnTo>
                    <a:pt x="1164930" y="534239"/>
                  </a:lnTo>
                  <a:lnTo>
                    <a:pt x="1125725" y="563212"/>
                  </a:lnTo>
                  <a:lnTo>
                    <a:pt x="1086786" y="592663"/>
                  </a:lnTo>
                  <a:lnTo>
                    <a:pt x="1048114" y="622593"/>
                  </a:lnTo>
                  <a:lnTo>
                    <a:pt x="1009707" y="653001"/>
                  </a:lnTo>
                  <a:lnTo>
                    <a:pt x="971566" y="683889"/>
                  </a:lnTo>
                  <a:lnTo>
                    <a:pt x="933691" y="715255"/>
                  </a:lnTo>
                  <a:lnTo>
                    <a:pt x="896082" y="747100"/>
                  </a:lnTo>
                  <a:lnTo>
                    <a:pt x="858739" y="779423"/>
                  </a:lnTo>
                  <a:lnTo>
                    <a:pt x="821662" y="812225"/>
                  </a:lnTo>
                  <a:lnTo>
                    <a:pt x="784851" y="845506"/>
                  </a:lnTo>
                  <a:lnTo>
                    <a:pt x="748306" y="879266"/>
                  </a:lnTo>
                  <a:lnTo>
                    <a:pt x="712027" y="913504"/>
                  </a:lnTo>
                  <a:lnTo>
                    <a:pt x="676014" y="948222"/>
                  </a:lnTo>
                  <a:lnTo>
                    <a:pt x="640267" y="983417"/>
                  </a:lnTo>
                  <a:lnTo>
                    <a:pt x="604786" y="1019092"/>
                  </a:lnTo>
                  <a:lnTo>
                    <a:pt x="569571" y="1055245"/>
                  </a:lnTo>
                  <a:lnTo>
                    <a:pt x="534622" y="1091877"/>
                  </a:lnTo>
                  <a:lnTo>
                    <a:pt x="499940" y="1128988"/>
                  </a:lnTo>
                  <a:lnTo>
                    <a:pt x="465523" y="1166578"/>
                  </a:lnTo>
                  <a:lnTo>
                    <a:pt x="431372" y="1204646"/>
                  </a:lnTo>
                  <a:lnTo>
                    <a:pt x="397487" y="1243193"/>
                  </a:lnTo>
                  <a:lnTo>
                    <a:pt x="363868" y="1282218"/>
                  </a:lnTo>
                  <a:lnTo>
                    <a:pt x="330515" y="1321723"/>
                  </a:lnTo>
                  <a:lnTo>
                    <a:pt x="297428" y="1361706"/>
                  </a:lnTo>
                  <a:lnTo>
                    <a:pt x="264607" y="1402168"/>
                  </a:lnTo>
                  <a:lnTo>
                    <a:pt x="232052" y="1443108"/>
                  </a:lnTo>
                  <a:lnTo>
                    <a:pt x="199763" y="1484527"/>
                  </a:lnTo>
                  <a:lnTo>
                    <a:pt x="167740" y="1526425"/>
                  </a:lnTo>
                  <a:lnTo>
                    <a:pt x="135983" y="1568802"/>
                  </a:lnTo>
                  <a:lnTo>
                    <a:pt x="104492" y="1611658"/>
                  </a:lnTo>
                  <a:lnTo>
                    <a:pt x="73267" y="1654992"/>
                  </a:lnTo>
                  <a:lnTo>
                    <a:pt x="42308" y="1698805"/>
                  </a:lnTo>
                  <a:lnTo>
                    <a:pt x="11615" y="1743096"/>
                  </a:lnTo>
                  <a:lnTo>
                    <a:pt x="0" y="17605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43240" y="5944282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24177" y="0"/>
                  </a:moveTo>
                  <a:lnTo>
                    <a:pt x="0" y="195183"/>
                  </a:lnTo>
                  <a:lnTo>
                    <a:pt x="170654" y="97413"/>
                  </a:lnTo>
                  <a:lnTo>
                    <a:pt x="2417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41088" y="5235402"/>
              <a:ext cx="2039620" cy="638810"/>
            </a:xfrm>
            <a:custGeom>
              <a:avLst/>
              <a:gdLst/>
              <a:ahLst/>
              <a:cxnLst/>
              <a:rect l="l" t="t" r="r" b="b"/>
              <a:pathLst>
                <a:path w="2039619" h="638810">
                  <a:moveTo>
                    <a:pt x="2039517" y="638416"/>
                  </a:moveTo>
                  <a:lnTo>
                    <a:pt x="2001306" y="607305"/>
                  </a:lnTo>
                  <a:lnTo>
                    <a:pt x="1962739" y="576970"/>
                  </a:lnTo>
                  <a:lnTo>
                    <a:pt x="1923815" y="547413"/>
                  </a:lnTo>
                  <a:lnTo>
                    <a:pt x="1884534" y="518633"/>
                  </a:lnTo>
                  <a:lnTo>
                    <a:pt x="1844896" y="490629"/>
                  </a:lnTo>
                  <a:lnTo>
                    <a:pt x="1804902" y="463403"/>
                  </a:lnTo>
                  <a:lnTo>
                    <a:pt x="1764552" y="436954"/>
                  </a:lnTo>
                  <a:lnTo>
                    <a:pt x="1723844" y="411282"/>
                  </a:lnTo>
                  <a:lnTo>
                    <a:pt x="1682781" y="386386"/>
                  </a:lnTo>
                  <a:lnTo>
                    <a:pt x="1641360" y="362268"/>
                  </a:lnTo>
                  <a:lnTo>
                    <a:pt x="1599583" y="338927"/>
                  </a:lnTo>
                  <a:lnTo>
                    <a:pt x="1557449" y="316363"/>
                  </a:lnTo>
                  <a:lnTo>
                    <a:pt x="1514959" y="294575"/>
                  </a:lnTo>
                  <a:lnTo>
                    <a:pt x="1472112" y="273565"/>
                  </a:lnTo>
                  <a:lnTo>
                    <a:pt x="1428909" y="253332"/>
                  </a:lnTo>
                  <a:lnTo>
                    <a:pt x="1385349" y="233876"/>
                  </a:lnTo>
                  <a:lnTo>
                    <a:pt x="1341432" y="215197"/>
                  </a:lnTo>
                  <a:lnTo>
                    <a:pt x="1297159" y="197295"/>
                  </a:lnTo>
                  <a:lnTo>
                    <a:pt x="1252529" y="180169"/>
                  </a:lnTo>
                  <a:lnTo>
                    <a:pt x="1207543" y="163821"/>
                  </a:lnTo>
                  <a:lnTo>
                    <a:pt x="1162200" y="148250"/>
                  </a:lnTo>
                  <a:lnTo>
                    <a:pt x="1116500" y="133456"/>
                  </a:lnTo>
                  <a:lnTo>
                    <a:pt x="1070444" y="119439"/>
                  </a:lnTo>
                  <a:lnTo>
                    <a:pt x="1024031" y="106199"/>
                  </a:lnTo>
                  <a:lnTo>
                    <a:pt x="977262" y="93736"/>
                  </a:lnTo>
                  <a:lnTo>
                    <a:pt x="930136" y="82050"/>
                  </a:lnTo>
                  <a:lnTo>
                    <a:pt x="882653" y="71141"/>
                  </a:lnTo>
                  <a:lnTo>
                    <a:pt x="834814" y="61008"/>
                  </a:lnTo>
                  <a:lnTo>
                    <a:pt x="786618" y="51653"/>
                  </a:lnTo>
                  <a:lnTo>
                    <a:pt x="738066" y="43075"/>
                  </a:lnTo>
                  <a:lnTo>
                    <a:pt x="689157" y="35274"/>
                  </a:lnTo>
                  <a:lnTo>
                    <a:pt x="639891" y="28250"/>
                  </a:lnTo>
                  <a:lnTo>
                    <a:pt x="590269" y="22003"/>
                  </a:lnTo>
                  <a:lnTo>
                    <a:pt x="540290" y="16533"/>
                  </a:lnTo>
                  <a:lnTo>
                    <a:pt x="489955" y="11840"/>
                  </a:lnTo>
                  <a:lnTo>
                    <a:pt x="439263" y="7924"/>
                  </a:lnTo>
                  <a:lnTo>
                    <a:pt x="388214" y="4785"/>
                  </a:lnTo>
                  <a:lnTo>
                    <a:pt x="336809" y="2423"/>
                  </a:lnTo>
                  <a:lnTo>
                    <a:pt x="285047" y="838"/>
                  </a:lnTo>
                  <a:lnTo>
                    <a:pt x="232929" y="30"/>
                  </a:lnTo>
                  <a:lnTo>
                    <a:pt x="180454" y="0"/>
                  </a:lnTo>
                  <a:lnTo>
                    <a:pt x="127622" y="746"/>
                  </a:lnTo>
                  <a:lnTo>
                    <a:pt x="74434" y="2269"/>
                  </a:lnTo>
                  <a:lnTo>
                    <a:pt x="20889" y="4569"/>
                  </a:lnTo>
                  <a:lnTo>
                    <a:pt x="0" y="6086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86526" y="5152247"/>
              <a:ext cx="182245" cy="175895"/>
            </a:xfrm>
            <a:custGeom>
              <a:avLst/>
              <a:gdLst/>
              <a:ahLst/>
              <a:cxnLst/>
              <a:rect l="l" t="t" r="r" b="b"/>
              <a:pathLst>
                <a:path w="182244" h="175895">
                  <a:moveTo>
                    <a:pt x="169083" y="0"/>
                  </a:moveTo>
                  <a:lnTo>
                    <a:pt x="0" y="100468"/>
                  </a:lnTo>
                  <a:lnTo>
                    <a:pt x="181826" y="175449"/>
                  </a:lnTo>
                  <a:lnTo>
                    <a:pt x="16908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55945" y="6107442"/>
              <a:ext cx="2138680" cy="933450"/>
            </a:xfrm>
            <a:custGeom>
              <a:avLst/>
              <a:gdLst/>
              <a:ahLst/>
              <a:cxnLst/>
              <a:rect l="l" t="t" r="r" b="b"/>
              <a:pathLst>
                <a:path w="2138680" h="933450">
                  <a:moveTo>
                    <a:pt x="2138102" y="0"/>
                  </a:moveTo>
                  <a:lnTo>
                    <a:pt x="2088365" y="2695"/>
                  </a:lnTo>
                  <a:lnTo>
                    <a:pt x="2038827" y="6124"/>
                  </a:lnTo>
                  <a:lnTo>
                    <a:pt x="1989487" y="10284"/>
                  </a:lnTo>
                  <a:lnTo>
                    <a:pt x="1940346" y="15177"/>
                  </a:lnTo>
                  <a:lnTo>
                    <a:pt x="1891404" y="20803"/>
                  </a:lnTo>
                  <a:lnTo>
                    <a:pt x="1842661" y="27161"/>
                  </a:lnTo>
                  <a:lnTo>
                    <a:pt x="1794116" y="34251"/>
                  </a:lnTo>
                  <a:lnTo>
                    <a:pt x="1745770" y="42074"/>
                  </a:lnTo>
                  <a:lnTo>
                    <a:pt x="1697623" y="50629"/>
                  </a:lnTo>
                  <a:lnTo>
                    <a:pt x="1649674" y="59916"/>
                  </a:lnTo>
                  <a:lnTo>
                    <a:pt x="1601925" y="69936"/>
                  </a:lnTo>
                  <a:lnTo>
                    <a:pt x="1554373" y="80689"/>
                  </a:lnTo>
                  <a:lnTo>
                    <a:pt x="1507021" y="92173"/>
                  </a:lnTo>
                  <a:lnTo>
                    <a:pt x="1459867" y="104390"/>
                  </a:lnTo>
                  <a:lnTo>
                    <a:pt x="1412912" y="117340"/>
                  </a:lnTo>
                  <a:lnTo>
                    <a:pt x="1366156" y="131022"/>
                  </a:lnTo>
                  <a:lnTo>
                    <a:pt x="1319598" y="145436"/>
                  </a:lnTo>
                  <a:lnTo>
                    <a:pt x="1273239" y="160583"/>
                  </a:lnTo>
                  <a:lnTo>
                    <a:pt x="1227079" y="176462"/>
                  </a:lnTo>
                  <a:lnTo>
                    <a:pt x="1181118" y="193074"/>
                  </a:lnTo>
                  <a:lnTo>
                    <a:pt x="1135355" y="210418"/>
                  </a:lnTo>
                  <a:lnTo>
                    <a:pt x="1089791" y="228494"/>
                  </a:lnTo>
                  <a:lnTo>
                    <a:pt x="1044425" y="247303"/>
                  </a:lnTo>
                  <a:lnTo>
                    <a:pt x="999259" y="266844"/>
                  </a:lnTo>
                  <a:lnTo>
                    <a:pt x="954291" y="287118"/>
                  </a:lnTo>
                  <a:lnTo>
                    <a:pt x="909521" y="308124"/>
                  </a:lnTo>
                  <a:lnTo>
                    <a:pt x="864951" y="329862"/>
                  </a:lnTo>
                  <a:lnTo>
                    <a:pt x="820579" y="352333"/>
                  </a:lnTo>
                  <a:lnTo>
                    <a:pt x="776406" y="375537"/>
                  </a:lnTo>
                  <a:lnTo>
                    <a:pt x="732431" y="399472"/>
                  </a:lnTo>
                  <a:lnTo>
                    <a:pt x="688655" y="424140"/>
                  </a:lnTo>
                  <a:lnTo>
                    <a:pt x="645078" y="449541"/>
                  </a:lnTo>
                  <a:lnTo>
                    <a:pt x="601700" y="475674"/>
                  </a:lnTo>
                  <a:lnTo>
                    <a:pt x="558520" y="502539"/>
                  </a:lnTo>
                  <a:lnTo>
                    <a:pt x="515539" y="530137"/>
                  </a:lnTo>
                  <a:lnTo>
                    <a:pt x="472757" y="558467"/>
                  </a:lnTo>
                  <a:lnTo>
                    <a:pt x="430173" y="587529"/>
                  </a:lnTo>
                  <a:lnTo>
                    <a:pt x="387789" y="617324"/>
                  </a:lnTo>
                  <a:lnTo>
                    <a:pt x="345602" y="647852"/>
                  </a:lnTo>
                  <a:lnTo>
                    <a:pt x="303615" y="679111"/>
                  </a:lnTo>
                  <a:lnTo>
                    <a:pt x="261826" y="711103"/>
                  </a:lnTo>
                  <a:lnTo>
                    <a:pt x="220236" y="743828"/>
                  </a:lnTo>
                  <a:lnTo>
                    <a:pt x="178845" y="777285"/>
                  </a:lnTo>
                  <a:lnTo>
                    <a:pt x="137652" y="811474"/>
                  </a:lnTo>
                  <a:lnTo>
                    <a:pt x="96658" y="846396"/>
                  </a:lnTo>
                  <a:lnTo>
                    <a:pt x="55863" y="882050"/>
                  </a:lnTo>
                  <a:lnTo>
                    <a:pt x="15267" y="918437"/>
                  </a:lnTo>
                  <a:lnTo>
                    <a:pt x="0" y="93284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43240" y="6961946"/>
              <a:ext cx="188595" cy="184785"/>
            </a:xfrm>
            <a:custGeom>
              <a:avLst/>
              <a:gdLst/>
              <a:ahLst/>
              <a:cxnLst/>
              <a:rect l="l" t="t" r="r" b="b"/>
              <a:pathLst>
                <a:path w="188594" h="184784">
                  <a:moveTo>
                    <a:pt x="67568" y="0"/>
                  </a:moveTo>
                  <a:lnTo>
                    <a:pt x="0" y="184703"/>
                  </a:lnTo>
                  <a:lnTo>
                    <a:pt x="188308" y="127936"/>
                  </a:lnTo>
                  <a:lnTo>
                    <a:pt x="6756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65085" y="3097798"/>
              <a:ext cx="2635250" cy="1760220"/>
            </a:xfrm>
            <a:custGeom>
              <a:avLst/>
              <a:gdLst/>
              <a:ahLst/>
              <a:cxnLst/>
              <a:rect l="l" t="t" r="r" b="b"/>
              <a:pathLst>
                <a:path w="2635250" h="1760220">
                  <a:moveTo>
                    <a:pt x="2634765" y="0"/>
                  </a:moveTo>
                  <a:lnTo>
                    <a:pt x="2583320" y="2450"/>
                  </a:lnTo>
                  <a:lnTo>
                    <a:pt x="2532257" y="5591"/>
                  </a:lnTo>
                  <a:lnTo>
                    <a:pt x="2481578" y="9424"/>
                  </a:lnTo>
                  <a:lnTo>
                    <a:pt x="2431282" y="13947"/>
                  </a:lnTo>
                  <a:lnTo>
                    <a:pt x="2381369" y="19162"/>
                  </a:lnTo>
                  <a:lnTo>
                    <a:pt x="2331840" y="25069"/>
                  </a:lnTo>
                  <a:lnTo>
                    <a:pt x="2282693" y="31666"/>
                  </a:lnTo>
                  <a:lnTo>
                    <a:pt x="2233930" y="38955"/>
                  </a:lnTo>
                  <a:lnTo>
                    <a:pt x="2185550" y="46935"/>
                  </a:lnTo>
                  <a:lnTo>
                    <a:pt x="2137553" y="55606"/>
                  </a:lnTo>
                  <a:lnTo>
                    <a:pt x="2089939" y="64969"/>
                  </a:lnTo>
                  <a:lnTo>
                    <a:pt x="2042709" y="75022"/>
                  </a:lnTo>
                  <a:lnTo>
                    <a:pt x="1995862" y="85767"/>
                  </a:lnTo>
                  <a:lnTo>
                    <a:pt x="1949397" y="97203"/>
                  </a:lnTo>
                  <a:lnTo>
                    <a:pt x="1903316" y="109330"/>
                  </a:lnTo>
                  <a:lnTo>
                    <a:pt x="1857619" y="122149"/>
                  </a:lnTo>
                  <a:lnTo>
                    <a:pt x="1812304" y="135659"/>
                  </a:lnTo>
                  <a:lnTo>
                    <a:pt x="1767372" y="149860"/>
                  </a:lnTo>
                  <a:lnTo>
                    <a:pt x="1722824" y="164752"/>
                  </a:lnTo>
                  <a:lnTo>
                    <a:pt x="1678659" y="180335"/>
                  </a:lnTo>
                  <a:lnTo>
                    <a:pt x="1634877" y="196610"/>
                  </a:lnTo>
                  <a:lnTo>
                    <a:pt x="1591478" y="213576"/>
                  </a:lnTo>
                  <a:lnTo>
                    <a:pt x="1548463" y="231233"/>
                  </a:lnTo>
                  <a:lnTo>
                    <a:pt x="1505830" y="249582"/>
                  </a:lnTo>
                  <a:lnTo>
                    <a:pt x="1463581" y="268621"/>
                  </a:lnTo>
                  <a:lnTo>
                    <a:pt x="1421715" y="288352"/>
                  </a:lnTo>
                  <a:lnTo>
                    <a:pt x="1380232" y="308774"/>
                  </a:lnTo>
                  <a:lnTo>
                    <a:pt x="1339133" y="329887"/>
                  </a:lnTo>
                  <a:lnTo>
                    <a:pt x="1298416" y="351692"/>
                  </a:lnTo>
                  <a:lnTo>
                    <a:pt x="1258083" y="374187"/>
                  </a:lnTo>
                  <a:lnTo>
                    <a:pt x="1218133" y="397374"/>
                  </a:lnTo>
                  <a:lnTo>
                    <a:pt x="1178566" y="421253"/>
                  </a:lnTo>
                  <a:lnTo>
                    <a:pt x="1139382" y="445822"/>
                  </a:lnTo>
                  <a:lnTo>
                    <a:pt x="1100581" y="471083"/>
                  </a:lnTo>
                  <a:lnTo>
                    <a:pt x="1062164" y="497034"/>
                  </a:lnTo>
                  <a:lnTo>
                    <a:pt x="1024130" y="523678"/>
                  </a:lnTo>
                  <a:lnTo>
                    <a:pt x="986478" y="551012"/>
                  </a:lnTo>
                  <a:lnTo>
                    <a:pt x="949211" y="579037"/>
                  </a:lnTo>
                  <a:lnTo>
                    <a:pt x="912326" y="607754"/>
                  </a:lnTo>
                  <a:lnTo>
                    <a:pt x="875824" y="637162"/>
                  </a:lnTo>
                  <a:lnTo>
                    <a:pt x="839706" y="667261"/>
                  </a:lnTo>
                  <a:lnTo>
                    <a:pt x="803971" y="698052"/>
                  </a:lnTo>
                  <a:lnTo>
                    <a:pt x="768619" y="729533"/>
                  </a:lnTo>
                  <a:lnTo>
                    <a:pt x="733650" y="761706"/>
                  </a:lnTo>
                  <a:lnTo>
                    <a:pt x="699064" y="794571"/>
                  </a:lnTo>
                  <a:lnTo>
                    <a:pt x="664862" y="828126"/>
                  </a:lnTo>
                  <a:lnTo>
                    <a:pt x="631042" y="862372"/>
                  </a:lnTo>
                  <a:lnTo>
                    <a:pt x="597606" y="897310"/>
                  </a:lnTo>
                  <a:lnTo>
                    <a:pt x="564553" y="932939"/>
                  </a:lnTo>
                  <a:lnTo>
                    <a:pt x="531884" y="969260"/>
                  </a:lnTo>
                  <a:lnTo>
                    <a:pt x="499597" y="1006271"/>
                  </a:lnTo>
                  <a:lnTo>
                    <a:pt x="467694" y="1043974"/>
                  </a:lnTo>
                  <a:lnTo>
                    <a:pt x="436173" y="1082368"/>
                  </a:lnTo>
                  <a:lnTo>
                    <a:pt x="405036" y="1121453"/>
                  </a:lnTo>
                  <a:lnTo>
                    <a:pt x="374283" y="1161229"/>
                  </a:lnTo>
                  <a:lnTo>
                    <a:pt x="343912" y="1201697"/>
                  </a:lnTo>
                  <a:lnTo>
                    <a:pt x="313924" y="1242856"/>
                  </a:lnTo>
                  <a:lnTo>
                    <a:pt x="284320" y="1284706"/>
                  </a:lnTo>
                  <a:lnTo>
                    <a:pt x="255099" y="1327247"/>
                  </a:lnTo>
                  <a:lnTo>
                    <a:pt x="226261" y="1370480"/>
                  </a:lnTo>
                  <a:lnTo>
                    <a:pt x="197806" y="1414403"/>
                  </a:lnTo>
                  <a:lnTo>
                    <a:pt x="169734" y="1459018"/>
                  </a:lnTo>
                  <a:lnTo>
                    <a:pt x="142046" y="1504325"/>
                  </a:lnTo>
                  <a:lnTo>
                    <a:pt x="114741" y="1550322"/>
                  </a:lnTo>
                  <a:lnTo>
                    <a:pt x="87819" y="1597011"/>
                  </a:lnTo>
                  <a:lnTo>
                    <a:pt x="61280" y="1644391"/>
                  </a:lnTo>
                  <a:lnTo>
                    <a:pt x="35124" y="1692462"/>
                  </a:lnTo>
                  <a:lnTo>
                    <a:pt x="9351" y="1741224"/>
                  </a:lnTo>
                  <a:lnTo>
                    <a:pt x="0" y="176001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95673" y="4799877"/>
              <a:ext cx="158115" cy="196850"/>
            </a:xfrm>
            <a:custGeom>
              <a:avLst/>
              <a:gdLst/>
              <a:ahLst/>
              <a:cxnLst/>
              <a:rect l="l" t="t" r="r" b="b"/>
              <a:pathLst>
                <a:path w="158115" h="196850">
                  <a:moveTo>
                    <a:pt x="0" y="0"/>
                  </a:moveTo>
                  <a:lnTo>
                    <a:pt x="366" y="196674"/>
                  </a:lnTo>
                  <a:lnTo>
                    <a:pt x="157492" y="78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2046" y="1732400"/>
              <a:ext cx="11135360" cy="9246870"/>
            </a:xfrm>
            <a:custGeom>
              <a:avLst/>
              <a:gdLst/>
              <a:ahLst/>
              <a:cxnLst/>
              <a:rect l="l" t="t" r="r" b="b"/>
              <a:pathLst>
                <a:path w="11135360" h="9246870">
                  <a:moveTo>
                    <a:pt x="11135284" y="0"/>
                  </a:moveTo>
                  <a:lnTo>
                    <a:pt x="0" y="0"/>
                  </a:lnTo>
                  <a:lnTo>
                    <a:pt x="0" y="115328"/>
                  </a:lnTo>
                  <a:lnTo>
                    <a:pt x="120142" y="115328"/>
                  </a:lnTo>
                  <a:lnTo>
                    <a:pt x="120142" y="9004935"/>
                  </a:lnTo>
                  <a:lnTo>
                    <a:pt x="0" y="9004935"/>
                  </a:lnTo>
                  <a:lnTo>
                    <a:pt x="0" y="9246629"/>
                  </a:lnTo>
                  <a:lnTo>
                    <a:pt x="11135284" y="9246629"/>
                  </a:lnTo>
                  <a:lnTo>
                    <a:pt x="11135284" y="9004935"/>
                  </a:lnTo>
                  <a:lnTo>
                    <a:pt x="199948" y="9004935"/>
                  </a:lnTo>
                  <a:lnTo>
                    <a:pt x="199948" y="115328"/>
                  </a:lnTo>
                  <a:lnTo>
                    <a:pt x="11135284" y="115328"/>
                  </a:lnTo>
                  <a:lnTo>
                    <a:pt x="1113528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72507" y="4484293"/>
              <a:ext cx="5207000" cy="1655445"/>
            </a:xfrm>
            <a:custGeom>
              <a:avLst/>
              <a:gdLst/>
              <a:ahLst/>
              <a:cxnLst/>
              <a:rect l="l" t="t" r="r" b="b"/>
              <a:pathLst>
                <a:path w="5207000" h="1655445">
                  <a:moveTo>
                    <a:pt x="0" y="1479"/>
                  </a:moveTo>
                  <a:lnTo>
                    <a:pt x="56317" y="708"/>
                  </a:lnTo>
                  <a:lnTo>
                    <a:pt x="112455" y="215"/>
                  </a:lnTo>
                  <a:lnTo>
                    <a:pt x="168413" y="0"/>
                  </a:lnTo>
                  <a:lnTo>
                    <a:pt x="224191" y="62"/>
                  </a:lnTo>
                  <a:lnTo>
                    <a:pt x="279789" y="402"/>
                  </a:lnTo>
                  <a:lnTo>
                    <a:pt x="335208" y="1019"/>
                  </a:lnTo>
                  <a:lnTo>
                    <a:pt x="390447" y="1915"/>
                  </a:lnTo>
                  <a:lnTo>
                    <a:pt x="445507" y="3088"/>
                  </a:lnTo>
                  <a:lnTo>
                    <a:pt x="500387" y="4539"/>
                  </a:lnTo>
                  <a:lnTo>
                    <a:pt x="555087" y="6267"/>
                  </a:lnTo>
                  <a:lnTo>
                    <a:pt x="609607" y="8273"/>
                  </a:lnTo>
                  <a:lnTo>
                    <a:pt x="663947" y="10557"/>
                  </a:lnTo>
                  <a:lnTo>
                    <a:pt x="718108" y="13119"/>
                  </a:lnTo>
                  <a:lnTo>
                    <a:pt x="772090" y="15958"/>
                  </a:lnTo>
                  <a:lnTo>
                    <a:pt x="825891" y="19075"/>
                  </a:lnTo>
                  <a:lnTo>
                    <a:pt x="879513" y="22470"/>
                  </a:lnTo>
                  <a:lnTo>
                    <a:pt x="932955" y="26142"/>
                  </a:lnTo>
                  <a:lnTo>
                    <a:pt x="986217" y="30092"/>
                  </a:lnTo>
                  <a:lnTo>
                    <a:pt x="1039300" y="34320"/>
                  </a:lnTo>
                  <a:lnTo>
                    <a:pt x="1092203" y="38826"/>
                  </a:lnTo>
                  <a:lnTo>
                    <a:pt x="1144926" y="43609"/>
                  </a:lnTo>
                  <a:lnTo>
                    <a:pt x="1197469" y="48670"/>
                  </a:lnTo>
                  <a:lnTo>
                    <a:pt x="1249833" y="54008"/>
                  </a:lnTo>
                  <a:lnTo>
                    <a:pt x="1302017" y="59625"/>
                  </a:lnTo>
                  <a:lnTo>
                    <a:pt x="1354022" y="65519"/>
                  </a:lnTo>
                  <a:lnTo>
                    <a:pt x="1405846" y="71690"/>
                  </a:lnTo>
                  <a:lnTo>
                    <a:pt x="1457491" y="78140"/>
                  </a:lnTo>
                  <a:lnTo>
                    <a:pt x="1508956" y="84867"/>
                  </a:lnTo>
                  <a:lnTo>
                    <a:pt x="1560242" y="91872"/>
                  </a:lnTo>
                  <a:lnTo>
                    <a:pt x="1611348" y="99154"/>
                  </a:lnTo>
                  <a:lnTo>
                    <a:pt x="1662274" y="106714"/>
                  </a:lnTo>
                  <a:lnTo>
                    <a:pt x="1713020" y="114552"/>
                  </a:lnTo>
                  <a:lnTo>
                    <a:pt x="1763587" y="122668"/>
                  </a:lnTo>
                  <a:lnTo>
                    <a:pt x="1813974" y="131061"/>
                  </a:lnTo>
                  <a:lnTo>
                    <a:pt x="1864181" y="139732"/>
                  </a:lnTo>
                  <a:lnTo>
                    <a:pt x="1914209" y="148681"/>
                  </a:lnTo>
                  <a:lnTo>
                    <a:pt x="1964056" y="157907"/>
                  </a:lnTo>
                  <a:lnTo>
                    <a:pt x="2013725" y="167411"/>
                  </a:lnTo>
                  <a:lnTo>
                    <a:pt x="2063213" y="177193"/>
                  </a:lnTo>
                  <a:lnTo>
                    <a:pt x="2112522" y="187253"/>
                  </a:lnTo>
                  <a:lnTo>
                    <a:pt x="2161651" y="197590"/>
                  </a:lnTo>
                  <a:lnTo>
                    <a:pt x="2210600" y="208205"/>
                  </a:lnTo>
                  <a:lnTo>
                    <a:pt x="2259370" y="219097"/>
                  </a:lnTo>
                  <a:lnTo>
                    <a:pt x="2307959" y="230268"/>
                  </a:lnTo>
                  <a:lnTo>
                    <a:pt x="2356370" y="241716"/>
                  </a:lnTo>
                  <a:lnTo>
                    <a:pt x="2404600" y="253441"/>
                  </a:lnTo>
                  <a:lnTo>
                    <a:pt x="2452651" y="265445"/>
                  </a:lnTo>
                  <a:lnTo>
                    <a:pt x="2500522" y="277726"/>
                  </a:lnTo>
                  <a:lnTo>
                    <a:pt x="2548213" y="290285"/>
                  </a:lnTo>
                  <a:lnTo>
                    <a:pt x="2595725" y="303121"/>
                  </a:lnTo>
                  <a:lnTo>
                    <a:pt x="2643057" y="316235"/>
                  </a:lnTo>
                  <a:lnTo>
                    <a:pt x="2690209" y="329627"/>
                  </a:lnTo>
                  <a:lnTo>
                    <a:pt x="2737181" y="343297"/>
                  </a:lnTo>
                  <a:lnTo>
                    <a:pt x="2783974" y="357244"/>
                  </a:lnTo>
                  <a:lnTo>
                    <a:pt x="2830587" y="371469"/>
                  </a:lnTo>
                  <a:lnTo>
                    <a:pt x="2877020" y="385972"/>
                  </a:lnTo>
                  <a:lnTo>
                    <a:pt x="2923274" y="400752"/>
                  </a:lnTo>
                  <a:lnTo>
                    <a:pt x="2969348" y="415810"/>
                  </a:lnTo>
                  <a:lnTo>
                    <a:pt x="3015242" y="431146"/>
                  </a:lnTo>
                  <a:lnTo>
                    <a:pt x="3060957" y="446760"/>
                  </a:lnTo>
                  <a:lnTo>
                    <a:pt x="3106491" y="462651"/>
                  </a:lnTo>
                  <a:lnTo>
                    <a:pt x="3151847" y="478820"/>
                  </a:lnTo>
                  <a:lnTo>
                    <a:pt x="3197022" y="495266"/>
                  </a:lnTo>
                  <a:lnTo>
                    <a:pt x="3242018" y="511991"/>
                  </a:lnTo>
                  <a:lnTo>
                    <a:pt x="3286834" y="528993"/>
                  </a:lnTo>
                  <a:lnTo>
                    <a:pt x="3331470" y="546272"/>
                  </a:lnTo>
                  <a:lnTo>
                    <a:pt x="3375926" y="563830"/>
                  </a:lnTo>
                  <a:lnTo>
                    <a:pt x="3420203" y="581665"/>
                  </a:lnTo>
                  <a:lnTo>
                    <a:pt x="3464300" y="599778"/>
                  </a:lnTo>
                  <a:lnTo>
                    <a:pt x="3508218" y="618168"/>
                  </a:lnTo>
                  <a:lnTo>
                    <a:pt x="3551955" y="636837"/>
                  </a:lnTo>
                  <a:lnTo>
                    <a:pt x="3595513" y="655782"/>
                  </a:lnTo>
                  <a:lnTo>
                    <a:pt x="3638892" y="675006"/>
                  </a:lnTo>
                  <a:lnTo>
                    <a:pt x="3682090" y="694507"/>
                  </a:lnTo>
                  <a:lnTo>
                    <a:pt x="3725109" y="714286"/>
                  </a:lnTo>
                  <a:lnTo>
                    <a:pt x="3767948" y="734343"/>
                  </a:lnTo>
                  <a:lnTo>
                    <a:pt x="3810608" y="754678"/>
                  </a:lnTo>
                  <a:lnTo>
                    <a:pt x="3853087" y="775290"/>
                  </a:lnTo>
                  <a:lnTo>
                    <a:pt x="3895387" y="796180"/>
                  </a:lnTo>
                  <a:lnTo>
                    <a:pt x="3937508" y="817347"/>
                  </a:lnTo>
                  <a:lnTo>
                    <a:pt x="3979448" y="838792"/>
                  </a:lnTo>
                  <a:lnTo>
                    <a:pt x="4021209" y="860515"/>
                  </a:lnTo>
                  <a:lnTo>
                    <a:pt x="4062790" y="882516"/>
                  </a:lnTo>
                  <a:lnTo>
                    <a:pt x="4104192" y="904794"/>
                  </a:lnTo>
                  <a:lnTo>
                    <a:pt x="4145414" y="927350"/>
                  </a:lnTo>
                  <a:lnTo>
                    <a:pt x="4186456" y="950184"/>
                  </a:lnTo>
                  <a:lnTo>
                    <a:pt x="4227318" y="973295"/>
                  </a:lnTo>
                  <a:lnTo>
                    <a:pt x="4268001" y="996684"/>
                  </a:lnTo>
                  <a:lnTo>
                    <a:pt x="4308504" y="1020351"/>
                  </a:lnTo>
                  <a:lnTo>
                    <a:pt x="4348827" y="1044296"/>
                  </a:lnTo>
                  <a:lnTo>
                    <a:pt x="4388970" y="1068518"/>
                  </a:lnTo>
                  <a:lnTo>
                    <a:pt x="4428934" y="1093018"/>
                  </a:lnTo>
                  <a:lnTo>
                    <a:pt x="4468718" y="1117796"/>
                  </a:lnTo>
                  <a:lnTo>
                    <a:pt x="4508322" y="1142851"/>
                  </a:lnTo>
                  <a:lnTo>
                    <a:pt x="4547747" y="1168184"/>
                  </a:lnTo>
                  <a:lnTo>
                    <a:pt x="4586992" y="1193795"/>
                  </a:lnTo>
                  <a:lnTo>
                    <a:pt x="4626057" y="1219683"/>
                  </a:lnTo>
                  <a:lnTo>
                    <a:pt x="4664943" y="1245849"/>
                  </a:lnTo>
                  <a:lnTo>
                    <a:pt x="4703649" y="1272293"/>
                  </a:lnTo>
                  <a:lnTo>
                    <a:pt x="4742175" y="1299015"/>
                  </a:lnTo>
                  <a:lnTo>
                    <a:pt x="4780521" y="1326014"/>
                  </a:lnTo>
                  <a:lnTo>
                    <a:pt x="4818688" y="1353291"/>
                  </a:lnTo>
                  <a:lnTo>
                    <a:pt x="4856675" y="1380845"/>
                  </a:lnTo>
                  <a:lnTo>
                    <a:pt x="4894482" y="1408678"/>
                  </a:lnTo>
                  <a:lnTo>
                    <a:pt x="4932110" y="1436788"/>
                  </a:lnTo>
                  <a:lnTo>
                    <a:pt x="4969558" y="1465176"/>
                  </a:lnTo>
                  <a:lnTo>
                    <a:pt x="5006826" y="1493841"/>
                  </a:lnTo>
                  <a:lnTo>
                    <a:pt x="5043914" y="1522784"/>
                  </a:lnTo>
                  <a:lnTo>
                    <a:pt x="5080823" y="1552005"/>
                  </a:lnTo>
                  <a:lnTo>
                    <a:pt x="5117552" y="1581504"/>
                  </a:lnTo>
                  <a:lnTo>
                    <a:pt x="5154101" y="1611280"/>
                  </a:lnTo>
                  <a:lnTo>
                    <a:pt x="5190471" y="1641334"/>
                  </a:lnTo>
                  <a:lnTo>
                    <a:pt x="5206424" y="16549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5877" y="6058781"/>
              <a:ext cx="191135" cy="181610"/>
            </a:xfrm>
            <a:custGeom>
              <a:avLst/>
              <a:gdLst/>
              <a:ahLst/>
              <a:cxnLst/>
              <a:rect l="l" t="t" r="r" b="b"/>
              <a:pathLst>
                <a:path w="191134" h="181610">
                  <a:moveTo>
                    <a:pt x="114264" y="0"/>
                  </a:moveTo>
                  <a:lnTo>
                    <a:pt x="0" y="133746"/>
                  </a:lnTo>
                  <a:lnTo>
                    <a:pt x="190879" y="181138"/>
                  </a:lnTo>
                  <a:lnTo>
                    <a:pt x="11426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5707" y="8560507"/>
              <a:ext cx="5328920" cy="807085"/>
            </a:xfrm>
            <a:custGeom>
              <a:avLst/>
              <a:gdLst/>
              <a:ahLst/>
              <a:cxnLst/>
              <a:rect l="l" t="t" r="r" b="b"/>
              <a:pathLst>
                <a:path w="5328920" h="807084">
                  <a:moveTo>
                    <a:pt x="0" y="806752"/>
                  </a:moveTo>
                  <a:lnTo>
                    <a:pt x="51351" y="806664"/>
                  </a:lnTo>
                  <a:lnTo>
                    <a:pt x="102679" y="806432"/>
                  </a:lnTo>
                  <a:lnTo>
                    <a:pt x="153982" y="806059"/>
                  </a:lnTo>
                  <a:lnTo>
                    <a:pt x="205261" y="805544"/>
                  </a:lnTo>
                  <a:lnTo>
                    <a:pt x="256516" y="804886"/>
                  </a:lnTo>
                  <a:lnTo>
                    <a:pt x="307747" y="804087"/>
                  </a:lnTo>
                  <a:lnTo>
                    <a:pt x="358954" y="803145"/>
                  </a:lnTo>
                  <a:lnTo>
                    <a:pt x="410136" y="802061"/>
                  </a:lnTo>
                  <a:lnTo>
                    <a:pt x="461294" y="800835"/>
                  </a:lnTo>
                  <a:lnTo>
                    <a:pt x="512427" y="799466"/>
                  </a:lnTo>
                  <a:lnTo>
                    <a:pt x="563537" y="797956"/>
                  </a:lnTo>
                  <a:lnTo>
                    <a:pt x="614622" y="796303"/>
                  </a:lnTo>
                  <a:lnTo>
                    <a:pt x="665683" y="794509"/>
                  </a:lnTo>
                  <a:lnTo>
                    <a:pt x="716720" y="792572"/>
                  </a:lnTo>
                  <a:lnTo>
                    <a:pt x="767733" y="790493"/>
                  </a:lnTo>
                  <a:lnTo>
                    <a:pt x="818721" y="788272"/>
                  </a:lnTo>
                  <a:lnTo>
                    <a:pt x="869685" y="785908"/>
                  </a:lnTo>
                  <a:lnTo>
                    <a:pt x="920625" y="783403"/>
                  </a:lnTo>
                  <a:lnTo>
                    <a:pt x="971541" y="780755"/>
                  </a:lnTo>
                  <a:lnTo>
                    <a:pt x="1022432" y="777966"/>
                  </a:lnTo>
                  <a:lnTo>
                    <a:pt x="1073299" y="775034"/>
                  </a:lnTo>
                  <a:lnTo>
                    <a:pt x="1124142" y="771960"/>
                  </a:lnTo>
                  <a:lnTo>
                    <a:pt x="1174961" y="768744"/>
                  </a:lnTo>
                  <a:lnTo>
                    <a:pt x="1225756" y="765385"/>
                  </a:lnTo>
                  <a:lnTo>
                    <a:pt x="1276526" y="761885"/>
                  </a:lnTo>
                  <a:lnTo>
                    <a:pt x="1327272" y="758242"/>
                  </a:lnTo>
                  <a:lnTo>
                    <a:pt x="1377994" y="754458"/>
                  </a:lnTo>
                  <a:lnTo>
                    <a:pt x="1428691" y="750531"/>
                  </a:lnTo>
                  <a:lnTo>
                    <a:pt x="1479365" y="746462"/>
                  </a:lnTo>
                  <a:lnTo>
                    <a:pt x="1530014" y="742250"/>
                  </a:lnTo>
                  <a:lnTo>
                    <a:pt x="1580639" y="737897"/>
                  </a:lnTo>
                  <a:lnTo>
                    <a:pt x="1631239" y="733402"/>
                  </a:lnTo>
                  <a:lnTo>
                    <a:pt x="1681816" y="728764"/>
                  </a:lnTo>
                  <a:lnTo>
                    <a:pt x="1732368" y="723984"/>
                  </a:lnTo>
                  <a:lnTo>
                    <a:pt x="1782896" y="719062"/>
                  </a:lnTo>
                  <a:lnTo>
                    <a:pt x="1833400" y="713998"/>
                  </a:lnTo>
                  <a:lnTo>
                    <a:pt x="1883879" y="708792"/>
                  </a:lnTo>
                  <a:lnTo>
                    <a:pt x="1934334" y="703444"/>
                  </a:lnTo>
                  <a:lnTo>
                    <a:pt x="1984765" y="697953"/>
                  </a:lnTo>
                  <a:lnTo>
                    <a:pt x="2035172" y="692320"/>
                  </a:lnTo>
                  <a:lnTo>
                    <a:pt x="2085555" y="686546"/>
                  </a:lnTo>
                  <a:lnTo>
                    <a:pt x="2135913" y="680629"/>
                  </a:lnTo>
                  <a:lnTo>
                    <a:pt x="2186247" y="674570"/>
                  </a:lnTo>
                  <a:lnTo>
                    <a:pt x="2236557" y="668368"/>
                  </a:lnTo>
                  <a:lnTo>
                    <a:pt x="2286843" y="662025"/>
                  </a:lnTo>
                  <a:lnTo>
                    <a:pt x="2337104" y="655539"/>
                  </a:lnTo>
                  <a:lnTo>
                    <a:pt x="2387341" y="648912"/>
                  </a:lnTo>
                  <a:lnTo>
                    <a:pt x="2437554" y="642142"/>
                  </a:lnTo>
                  <a:lnTo>
                    <a:pt x="2487743" y="635230"/>
                  </a:lnTo>
                  <a:lnTo>
                    <a:pt x="2537907" y="628176"/>
                  </a:lnTo>
                  <a:lnTo>
                    <a:pt x="2588048" y="620980"/>
                  </a:lnTo>
                  <a:lnTo>
                    <a:pt x="2638164" y="613641"/>
                  </a:lnTo>
                  <a:lnTo>
                    <a:pt x="2688255" y="606161"/>
                  </a:lnTo>
                  <a:lnTo>
                    <a:pt x="2738323" y="598538"/>
                  </a:lnTo>
                  <a:lnTo>
                    <a:pt x="2788366" y="590773"/>
                  </a:lnTo>
                  <a:lnTo>
                    <a:pt x="2838385" y="582866"/>
                  </a:lnTo>
                  <a:lnTo>
                    <a:pt x="2888380" y="574817"/>
                  </a:lnTo>
                  <a:lnTo>
                    <a:pt x="2938351" y="566626"/>
                  </a:lnTo>
                  <a:lnTo>
                    <a:pt x="2988297" y="558292"/>
                  </a:lnTo>
                  <a:lnTo>
                    <a:pt x="3038219" y="549817"/>
                  </a:lnTo>
                  <a:lnTo>
                    <a:pt x="3088117" y="541199"/>
                  </a:lnTo>
                  <a:lnTo>
                    <a:pt x="3137991" y="532439"/>
                  </a:lnTo>
                  <a:lnTo>
                    <a:pt x="3187840" y="523537"/>
                  </a:lnTo>
                  <a:lnTo>
                    <a:pt x="3237666" y="514493"/>
                  </a:lnTo>
                  <a:lnTo>
                    <a:pt x="3287467" y="505306"/>
                  </a:lnTo>
                  <a:lnTo>
                    <a:pt x="3337243" y="495978"/>
                  </a:lnTo>
                  <a:lnTo>
                    <a:pt x="3386996" y="486507"/>
                  </a:lnTo>
                  <a:lnTo>
                    <a:pt x="3436724" y="476895"/>
                  </a:lnTo>
                  <a:lnTo>
                    <a:pt x="3486428" y="467140"/>
                  </a:lnTo>
                  <a:lnTo>
                    <a:pt x="3536108" y="457243"/>
                  </a:lnTo>
                  <a:lnTo>
                    <a:pt x="3585764" y="447203"/>
                  </a:lnTo>
                  <a:lnTo>
                    <a:pt x="3635395" y="437022"/>
                  </a:lnTo>
                  <a:lnTo>
                    <a:pt x="3685002" y="426699"/>
                  </a:lnTo>
                  <a:lnTo>
                    <a:pt x="3734585" y="416233"/>
                  </a:lnTo>
                  <a:lnTo>
                    <a:pt x="3784144" y="405625"/>
                  </a:lnTo>
                  <a:lnTo>
                    <a:pt x="3833678" y="394875"/>
                  </a:lnTo>
                  <a:lnTo>
                    <a:pt x="3883188" y="383983"/>
                  </a:lnTo>
                  <a:lnTo>
                    <a:pt x="3932674" y="372949"/>
                  </a:lnTo>
                  <a:lnTo>
                    <a:pt x="3982136" y="361772"/>
                  </a:lnTo>
                  <a:lnTo>
                    <a:pt x="4031573" y="350454"/>
                  </a:lnTo>
                  <a:lnTo>
                    <a:pt x="4080987" y="338993"/>
                  </a:lnTo>
                  <a:lnTo>
                    <a:pt x="4130376" y="327390"/>
                  </a:lnTo>
                  <a:lnTo>
                    <a:pt x="4179741" y="315646"/>
                  </a:lnTo>
                  <a:lnTo>
                    <a:pt x="4229081" y="303758"/>
                  </a:lnTo>
                  <a:lnTo>
                    <a:pt x="4278397" y="291729"/>
                  </a:lnTo>
                  <a:lnTo>
                    <a:pt x="4327690" y="279558"/>
                  </a:lnTo>
                  <a:lnTo>
                    <a:pt x="4376957" y="267244"/>
                  </a:lnTo>
                  <a:lnTo>
                    <a:pt x="4426201" y="254789"/>
                  </a:lnTo>
                  <a:lnTo>
                    <a:pt x="4475421" y="242191"/>
                  </a:lnTo>
                  <a:lnTo>
                    <a:pt x="4524616" y="229451"/>
                  </a:lnTo>
                  <a:lnTo>
                    <a:pt x="4573787" y="216569"/>
                  </a:lnTo>
                  <a:lnTo>
                    <a:pt x="4622933" y="203544"/>
                  </a:lnTo>
                  <a:lnTo>
                    <a:pt x="4672056" y="190378"/>
                  </a:lnTo>
                  <a:lnTo>
                    <a:pt x="4721154" y="177069"/>
                  </a:lnTo>
                  <a:lnTo>
                    <a:pt x="4770228" y="163619"/>
                  </a:lnTo>
                  <a:lnTo>
                    <a:pt x="4819278" y="150026"/>
                  </a:lnTo>
                  <a:lnTo>
                    <a:pt x="4868304" y="136291"/>
                  </a:lnTo>
                  <a:lnTo>
                    <a:pt x="4917305" y="122414"/>
                  </a:lnTo>
                  <a:lnTo>
                    <a:pt x="4966282" y="108394"/>
                  </a:lnTo>
                  <a:lnTo>
                    <a:pt x="5015235" y="94233"/>
                  </a:lnTo>
                  <a:lnTo>
                    <a:pt x="5064163" y="79929"/>
                  </a:lnTo>
                  <a:lnTo>
                    <a:pt x="5113068" y="65483"/>
                  </a:lnTo>
                  <a:lnTo>
                    <a:pt x="5161948" y="50896"/>
                  </a:lnTo>
                  <a:lnTo>
                    <a:pt x="5210804" y="36166"/>
                  </a:lnTo>
                  <a:lnTo>
                    <a:pt x="5259636" y="21293"/>
                  </a:lnTo>
                  <a:lnTo>
                    <a:pt x="5308443" y="6279"/>
                  </a:lnTo>
                  <a:lnTo>
                    <a:pt x="5328414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67761" y="8482883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2765" y="167810"/>
                  </a:lnTo>
                  <a:lnTo>
                    <a:pt x="194193" y="31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1486" y="6507139"/>
              <a:ext cx="1275080" cy="297180"/>
            </a:xfrm>
            <a:custGeom>
              <a:avLst/>
              <a:gdLst/>
              <a:ahLst/>
              <a:cxnLst/>
              <a:rect l="l" t="t" r="r" b="b"/>
              <a:pathLst>
                <a:path w="1275079" h="297179">
                  <a:moveTo>
                    <a:pt x="0" y="296911"/>
                  </a:moveTo>
                  <a:lnTo>
                    <a:pt x="45677" y="270907"/>
                  </a:lnTo>
                  <a:lnTo>
                    <a:pt x="91557" y="246094"/>
                  </a:lnTo>
                  <a:lnTo>
                    <a:pt x="137642" y="222472"/>
                  </a:lnTo>
                  <a:lnTo>
                    <a:pt x="183929" y="200041"/>
                  </a:lnTo>
                  <a:lnTo>
                    <a:pt x="230421" y="178802"/>
                  </a:lnTo>
                  <a:lnTo>
                    <a:pt x="277115" y="158754"/>
                  </a:lnTo>
                  <a:lnTo>
                    <a:pt x="324014" y="139898"/>
                  </a:lnTo>
                  <a:lnTo>
                    <a:pt x="371116" y="122232"/>
                  </a:lnTo>
                  <a:lnTo>
                    <a:pt x="418421" y="105758"/>
                  </a:lnTo>
                  <a:lnTo>
                    <a:pt x="465930" y="90475"/>
                  </a:lnTo>
                  <a:lnTo>
                    <a:pt x="513642" y="76384"/>
                  </a:lnTo>
                  <a:lnTo>
                    <a:pt x="561558" y="63483"/>
                  </a:lnTo>
                  <a:lnTo>
                    <a:pt x="609677" y="51774"/>
                  </a:lnTo>
                  <a:lnTo>
                    <a:pt x="658000" y="41257"/>
                  </a:lnTo>
                  <a:lnTo>
                    <a:pt x="706527" y="31930"/>
                  </a:lnTo>
                  <a:lnTo>
                    <a:pt x="755256" y="23795"/>
                  </a:lnTo>
                  <a:lnTo>
                    <a:pt x="804190" y="16851"/>
                  </a:lnTo>
                  <a:lnTo>
                    <a:pt x="853327" y="11098"/>
                  </a:lnTo>
                  <a:lnTo>
                    <a:pt x="902667" y="6536"/>
                  </a:lnTo>
                  <a:lnTo>
                    <a:pt x="952211" y="3166"/>
                  </a:lnTo>
                  <a:lnTo>
                    <a:pt x="1001959" y="987"/>
                  </a:lnTo>
                  <a:lnTo>
                    <a:pt x="1051910" y="0"/>
                  </a:lnTo>
                  <a:lnTo>
                    <a:pt x="1102064" y="203"/>
                  </a:lnTo>
                  <a:lnTo>
                    <a:pt x="1152422" y="1598"/>
                  </a:lnTo>
                  <a:lnTo>
                    <a:pt x="1202984" y="4184"/>
                  </a:lnTo>
                  <a:lnTo>
                    <a:pt x="1253749" y="7961"/>
                  </a:lnTo>
                  <a:lnTo>
                    <a:pt x="1274537" y="105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4331" y="6427827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4" h="174625">
                  <a:moveTo>
                    <a:pt x="21824" y="0"/>
                  </a:moveTo>
                  <a:lnTo>
                    <a:pt x="0" y="174551"/>
                  </a:lnTo>
                  <a:lnTo>
                    <a:pt x="185464" y="109099"/>
                  </a:lnTo>
                  <a:lnTo>
                    <a:pt x="218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255457" y="5537733"/>
            <a:ext cx="2940050" cy="8733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Show</a:t>
            </a:r>
            <a:r>
              <a:rPr sz="2800" spc="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r>
              <a:rPr sz="2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after</a:t>
            </a:r>
            <a:r>
              <a:rPr sz="2800" spc="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loading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242865" y="2341897"/>
            <a:ext cx="3351382" cy="255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6255">
              <a:lnSpc>
                <a:spcPct val="108700"/>
              </a:lnSpc>
              <a:spcBef>
                <a:spcPts val="100"/>
              </a:spcBef>
            </a:pP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Display</a:t>
            </a:r>
            <a:r>
              <a:rPr sz="2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user</a:t>
            </a:r>
            <a:r>
              <a:rPr sz="2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F2425D"/>
                </a:solidFill>
                <a:latin typeface="Arial"/>
                <a:cs typeface="Arial"/>
              </a:rPr>
              <a:t>info</a:t>
            </a:r>
            <a:r>
              <a:rPr sz="2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2425D"/>
                </a:solidFill>
                <a:latin typeface="Arial"/>
                <a:cs typeface="Arial"/>
              </a:rPr>
              <a:t>on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hover</a:t>
            </a:r>
            <a:endParaRPr sz="2800" dirty="0">
              <a:latin typeface="Arial"/>
              <a:cs typeface="Arial"/>
            </a:endParaRPr>
          </a:p>
          <a:p>
            <a:pPr marL="86995" marR="5080">
              <a:lnSpc>
                <a:spcPct val="108700"/>
              </a:lnSpc>
              <a:spcBef>
                <a:spcPts val="1800"/>
              </a:spcBef>
            </a:pP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Show</a:t>
            </a:r>
            <a:r>
              <a:rPr sz="2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spinner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+</a:t>
            </a:r>
            <a:r>
              <a:rPr sz="28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loading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r>
              <a:rPr sz="2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800" spc="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8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2425D"/>
                </a:solidFill>
                <a:latin typeface="Arial"/>
                <a:cs typeface="Arial"/>
              </a:rPr>
              <a:t>background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2971" y="3912241"/>
            <a:ext cx="3898388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Show</a:t>
            </a:r>
            <a:r>
              <a:rPr sz="24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spinner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+</a:t>
            </a:r>
            <a:r>
              <a:rPr sz="2400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loading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r>
              <a:rPr sz="24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400" spc="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background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233" y="8798260"/>
            <a:ext cx="3326510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Display</a:t>
            </a:r>
            <a:r>
              <a:rPr sz="240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tweets</a:t>
            </a:r>
            <a:r>
              <a:rPr sz="2400" spc="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after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loading</a:t>
            </a:r>
            <a:r>
              <a:rPr sz="2400" spc="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3173" y="6244939"/>
            <a:ext cx="2661035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Show</a:t>
            </a:r>
            <a:r>
              <a:rPr sz="240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tweet</a:t>
            </a:r>
            <a:r>
              <a:rPr sz="2400" spc="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box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after</a:t>
            </a:r>
            <a:r>
              <a:rPr sz="2400" spc="1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clicking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61917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96439" algn="l"/>
                <a:tab pos="4724400" algn="l"/>
                <a:tab pos="6793230" algn="l"/>
                <a:tab pos="7844790" algn="l"/>
                <a:tab pos="8869045" algn="l"/>
                <a:tab pos="11760200" algn="l"/>
              </a:tabLst>
            </a:pPr>
            <a:r>
              <a:rPr dirty="0"/>
              <a:t>REVIEW:</a:t>
            </a:r>
            <a:r>
              <a:rPr lang="en-US" dirty="0"/>
              <a:t> </a:t>
            </a:r>
            <a:r>
              <a:rPr dirty="0"/>
              <a:t>PRIMITIVES,</a:t>
            </a:r>
            <a:r>
              <a:rPr lang="en-US" dirty="0"/>
              <a:t> </a:t>
            </a:r>
            <a:r>
              <a:rPr dirty="0"/>
              <a:t>OBJECTS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ENGINE</a:t>
            </a:r>
          </a:p>
        </p:txBody>
      </p:sp>
      <p:sp>
        <p:nvSpPr>
          <p:cNvPr id="4" name="object 4"/>
          <p:cNvSpPr/>
          <p:nvPr/>
        </p:nvSpPr>
        <p:spPr>
          <a:xfrm>
            <a:off x="6864532" y="2648256"/>
            <a:ext cx="6375400" cy="6347460"/>
          </a:xfrm>
          <a:custGeom>
            <a:avLst/>
            <a:gdLst/>
            <a:ahLst/>
            <a:cxnLst/>
            <a:rect l="l" t="t" r="r" b="b"/>
            <a:pathLst>
              <a:path w="6375400" h="6347459">
                <a:moveTo>
                  <a:pt x="6375036" y="0"/>
                </a:moveTo>
                <a:lnTo>
                  <a:pt x="0" y="0"/>
                </a:lnTo>
                <a:lnTo>
                  <a:pt x="0" y="6346895"/>
                </a:lnTo>
                <a:lnTo>
                  <a:pt x="6375036" y="6346895"/>
                </a:lnTo>
                <a:lnTo>
                  <a:pt x="6375036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29336" y="3106037"/>
            <a:ext cx="13544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40" dirty="0">
                <a:solidFill>
                  <a:srgbClr val="444444"/>
                </a:solidFill>
                <a:latin typeface="Arial"/>
                <a:cs typeface="Arial"/>
              </a:rPr>
              <a:t>ENGINE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84855" y="3081570"/>
            <a:ext cx="8201659" cy="4827905"/>
            <a:chOff x="4384855" y="3081570"/>
            <a:chExt cx="8201659" cy="48279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773" y="3081570"/>
              <a:ext cx="509244" cy="509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9788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2240134" y="0"/>
                  </a:moveTo>
                  <a:lnTo>
                    <a:pt x="0" y="0"/>
                  </a:lnTo>
                  <a:lnTo>
                    <a:pt x="0" y="3733557"/>
                  </a:lnTo>
                  <a:lnTo>
                    <a:pt x="2240134" y="3733557"/>
                  </a:lnTo>
                  <a:lnTo>
                    <a:pt x="2240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04176" y="4133902"/>
              <a:ext cx="2240280" cy="3733800"/>
            </a:xfrm>
            <a:custGeom>
              <a:avLst/>
              <a:gdLst/>
              <a:ahLst/>
              <a:cxnLst/>
              <a:rect l="l" t="t" r="r" b="b"/>
              <a:pathLst>
                <a:path w="2240279" h="3733800">
                  <a:moveTo>
                    <a:pt x="0" y="0"/>
                  </a:moveTo>
                  <a:lnTo>
                    <a:pt x="2240134" y="0"/>
                  </a:lnTo>
                  <a:lnTo>
                    <a:pt x="2240134" y="3733557"/>
                  </a:lnTo>
                  <a:lnTo>
                    <a:pt x="0" y="3733557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25154" y="4534195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06530" y="520137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A15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70228" y="5622914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FEC7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32494" y="6078082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64A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65633" y="6399376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09">
                  <a:moveTo>
                    <a:pt x="376324" y="0"/>
                  </a:moveTo>
                  <a:lnTo>
                    <a:pt x="0" y="0"/>
                  </a:lnTo>
                  <a:lnTo>
                    <a:pt x="0" y="371654"/>
                  </a:lnTo>
                  <a:lnTo>
                    <a:pt x="376324" y="371654"/>
                  </a:lnTo>
                  <a:lnTo>
                    <a:pt x="376324" y="0"/>
                  </a:lnTo>
                  <a:close/>
                </a:path>
              </a:pathLst>
            </a:custGeom>
            <a:solidFill>
              <a:srgbClr val="77D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0589" y="6111449"/>
              <a:ext cx="3977640" cy="1543685"/>
            </a:xfrm>
            <a:custGeom>
              <a:avLst/>
              <a:gdLst/>
              <a:ahLst/>
              <a:cxnLst/>
              <a:rect l="l" t="t" r="r" b="b"/>
              <a:pathLst>
                <a:path w="3977640" h="1543684">
                  <a:moveTo>
                    <a:pt x="1838515" y="1245019"/>
                  </a:moveTo>
                  <a:lnTo>
                    <a:pt x="0" y="1245019"/>
                  </a:lnTo>
                  <a:lnTo>
                    <a:pt x="0" y="1543151"/>
                  </a:lnTo>
                  <a:lnTo>
                    <a:pt x="1838515" y="1543151"/>
                  </a:lnTo>
                  <a:lnTo>
                    <a:pt x="1838515" y="1245019"/>
                  </a:lnTo>
                  <a:close/>
                </a:path>
                <a:path w="3977640" h="1543684">
                  <a:moveTo>
                    <a:pt x="1838515" y="830008"/>
                  </a:moveTo>
                  <a:lnTo>
                    <a:pt x="0" y="830008"/>
                  </a:lnTo>
                  <a:lnTo>
                    <a:pt x="0" y="1128141"/>
                  </a:lnTo>
                  <a:lnTo>
                    <a:pt x="1838515" y="1128141"/>
                  </a:lnTo>
                  <a:lnTo>
                    <a:pt x="1838515" y="830008"/>
                  </a:lnTo>
                  <a:close/>
                </a:path>
                <a:path w="3977640" h="1543684">
                  <a:moveTo>
                    <a:pt x="1838515" y="415010"/>
                  </a:moveTo>
                  <a:lnTo>
                    <a:pt x="0" y="415010"/>
                  </a:lnTo>
                  <a:lnTo>
                    <a:pt x="0" y="713130"/>
                  </a:lnTo>
                  <a:lnTo>
                    <a:pt x="1838515" y="713130"/>
                  </a:lnTo>
                  <a:lnTo>
                    <a:pt x="1838515" y="415010"/>
                  </a:lnTo>
                  <a:close/>
                </a:path>
                <a:path w="3977640" h="1543684">
                  <a:moveTo>
                    <a:pt x="1838515" y="0"/>
                  </a:moveTo>
                  <a:lnTo>
                    <a:pt x="0" y="0"/>
                  </a:lnTo>
                  <a:lnTo>
                    <a:pt x="0" y="298132"/>
                  </a:lnTo>
                  <a:lnTo>
                    <a:pt x="1838515" y="298132"/>
                  </a:lnTo>
                  <a:lnTo>
                    <a:pt x="1838515" y="0"/>
                  </a:lnTo>
                  <a:close/>
                </a:path>
                <a:path w="3977640" h="1543684">
                  <a:moveTo>
                    <a:pt x="3977500" y="984072"/>
                  </a:moveTo>
                  <a:lnTo>
                    <a:pt x="3601174" y="984072"/>
                  </a:lnTo>
                  <a:lnTo>
                    <a:pt x="3601174" y="1355725"/>
                  </a:lnTo>
                  <a:lnTo>
                    <a:pt x="3977500" y="1355725"/>
                  </a:lnTo>
                  <a:lnTo>
                    <a:pt x="3977500" y="984072"/>
                  </a:lnTo>
                  <a:close/>
                </a:path>
              </a:pathLst>
            </a:custGeom>
            <a:solidFill>
              <a:srgbClr val="394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6287" y="5906263"/>
              <a:ext cx="3592195" cy="416559"/>
            </a:xfrm>
            <a:custGeom>
              <a:avLst/>
              <a:gdLst/>
              <a:ahLst/>
              <a:cxnLst/>
              <a:rect l="l" t="t" r="r" b="b"/>
              <a:pathLst>
                <a:path w="3592195" h="416560">
                  <a:moveTo>
                    <a:pt x="0" y="0"/>
                  </a:moveTo>
                  <a:lnTo>
                    <a:pt x="40305" y="15845"/>
                  </a:lnTo>
                  <a:lnTo>
                    <a:pt x="80869" y="31384"/>
                  </a:lnTo>
                  <a:lnTo>
                    <a:pt x="121690" y="46615"/>
                  </a:lnTo>
                  <a:lnTo>
                    <a:pt x="162769" y="61539"/>
                  </a:lnTo>
                  <a:lnTo>
                    <a:pt x="204105" y="76156"/>
                  </a:lnTo>
                  <a:lnTo>
                    <a:pt x="245700" y="90465"/>
                  </a:lnTo>
                  <a:lnTo>
                    <a:pt x="287552" y="104467"/>
                  </a:lnTo>
                  <a:lnTo>
                    <a:pt x="329661" y="118161"/>
                  </a:lnTo>
                  <a:lnTo>
                    <a:pt x="372029" y="131549"/>
                  </a:lnTo>
                  <a:lnTo>
                    <a:pt x="414654" y="144628"/>
                  </a:lnTo>
                  <a:lnTo>
                    <a:pt x="457537" y="157401"/>
                  </a:lnTo>
                  <a:lnTo>
                    <a:pt x="500678" y="169866"/>
                  </a:lnTo>
                  <a:lnTo>
                    <a:pt x="544076" y="182024"/>
                  </a:lnTo>
                  <a:lnTo>
                    <a:pt x="587733" y="193875"/>
                  </a:lnTo>
                  <a:lnTo>
                    <a:pt x="631647" y="205418"/>
                  </a:lnTo>
                  <a:lnTo>
                    <a:pt x="675818" y="216654"/>
                  </a:lnTo>
                  <a:lnTo>
                    <a:pt x="720248" y="227583"/>
                  </a:lnTo>
                  <a:lnTo>
                    <a:pt x="764935" y="238204"/>
                  </a:lnTo>
                  <a:lnTo>
                    <a:pt x="809880" y="248518"/>
                  </a:lnTo>
                  <a:lnTo>
                    <a:pt x="855082" y="258524"/>
                  </a:lnTo>
                  <a:lnTo>
                    <a:pt x="900543" y="268224"/>
                  </a:lnTo>
                  <a:lnTo>
                    <a:pt x="946261" y="277616"/>
                  </a:lnTo>
                  <a:lnTo>
                    <a:pt x="992237" y="286700"/>
                  </a:lnTo>
                  <a:lnTo>
                    <a:pt x="1038470" y="295477"/>
                  </a:lnTo>
                  <a:lnTo>
                    <a:pt x="1084961" y="303947"/>
                  </a:lnTo>
                  <a:lnTo>
                    <a:pt x="1131711" y="312110"/>
                  </a:lnTo>
                  <a:lnTo>
                    <a:pt x="1178717" y="319965"/>
                  </a:lnTo>
                  <a:lnTo>
                    <a:pt x="1225982" y="327513"/>
                  </a:lnTo>
                  <a:lnTo>
                    <a:pt x="1273504" y="334754"/>
                  </a:lnTo>
                  <a:lnTo>
                    <a:pt x="1321284" y="341687"/>
                  </a:lnTo>
                  <a:lnTo>
                    <a:pt x="1369322" y="348313"/>
                  </a:lnTo>
                  <a:lnTo>
                    <a:pt x="1417617" y="354632"/>
                  </a:lnTo>
                  <a:lnTo>
                    <a:pt x="1466170" y="360643"/>
                  </a:lnTo>
                  <a:lnTo>
                    <a:pt x="1514981" y="366347"/>
                  </a:lnTo>
                  <a:lnTo>
                    <a:pt x="1564050" y="371743"/>
                  </a:lnTo>
                  <a:lnTo>
                    <a:pt x="1613376" y="376833"/>
                  </a:lnTo>
                  <a:lnTo>
                    <a:pt x="1662960" y="381615"/>
                  </a:lnTo>
                  <a:lnTo>
                    <a:pt x="1712802" y="386089"/>
                  </a:lnTo>
                  <a:lnTo>
                    <a:pt x="1762902" y="390257"/>
                  </a:lnTo>
                  <a:lnTo>
                    <a:pt x="1813259" y="394117"/>
                  </a:lnTo>
                  <a:lnTo>
                    <a:pt x="1863874" y="397669"/>
                  </a:lnTo>
                  <a:lnTo>
                    <a:pt x="1914747" y="400915"/>
                  </a:lnTo>
                  <a:lnTo>
                    <a:pt x="1965877" y="403853"/>
                  </a:lnTo>
                  <a:lnTo>
                    <a:pt x="2017266" y="406483"/>
                  </a:lnTo>
                  <a:lnTo>
                    <a:pt x="2068912" y="408807"/>
                  </a:lnTo>
                  <a:lnTo>
                    <a:pt x="2120815" y="410823"/>
                  </a:lnTo>
                  <a:lnTo>
                    <a:pt x="2172977" y="412531"/>
                  </a:lnTo>
                  <a:lnTo>
                    <a:pt x="2225396" y="413932"/>
                  </a:lnTo>
                  <a:lnTo>
                    <a:pt x="2278073" y="415026"/>
                  </a:lnTo>
                  <a:lnTo>
                    <a:pt x="2331008" y="415813"/>
                  </a:lnTo>
                  <a:lnTo>
                    <a:pt x="2384200" y="416292"/>
                  </a:lnTo>
                  <a:lnTo>
                    <a:pt x="2437650" y="416464"/>
                  </a:lnTo>
                  <a:lnTo>
                    <a:pt x="2491358" y="416329"/>
                  </a:lnTo>
                  <a:lnTo>
                    <a:pt x="2545324" y="415886"/>
                  </a:lnTo>
                  <a:lnTo>
                    <a:pt x="2599547" y="415136"/>
                  </a:lnTo>
                  <a:lnTo>
                    <a:pt x="2654028" y="414079"/>
                  </a:lnTo>
                  <a:lnTo>
                    <a:pt x="2708767" y="412714"/>
                  </a:lnTo>
                  <a:lnTo>
                    <a:pt x="2763763" y="411042"/>
                  </a:lnTo>
                  <a:lnTo>
                    <a:pt x="2819018" y="409063"/>
                  </a:lnTo>
                  <a:lnTo>
                    <a:pt x="2874530" y="406776"/>
                  </a:lnTo>
                  <a:lnTo>
                    <a:pt x="2930299" y="404183"/>
                  </a:lnTo>
                  <a:lnTo>
                    <a:pt x="2986327" y="401281"/>
                  </a:lnTo>
                  <a:lnTo>
                    <a:pt x="3042612" y="398073"/>
                  </a:lnTo>
                  <a:lnTo>
                    <a:pt x="3099155" y="394557"/>
                  </a:lnTo>
                  <a:lnTo>
                    <a:pt x="3155956" y="390733"/>
                  </a:lnTo>
                  <a:lnTo>
                    <a:pt x="3213014" y="386603"/>
                  </a:lnTo>
                  <a:lnTo>
                    <a:pt x="3270330" y="382165"/>
                  </a:lnTo>
                  <a:lnTo>
                    <a:pt x="3327904" y="377419"/>
                  </a:lnTo>
                  <a:lnTo>
                    <a:pt x="3385736" y="372367"/>
                  </a:lnTo>
                  <a:lnTo>
                    <a:pt x="3443825" y="367007"/>
                  </a:lnTo>
                  <a:lnTo>
                    <a:pt x="3502172" y="361339"/>
                  </a:lnTo>
                  <a:lnTo>
                    <a:pt x="3560777" y="355365"/>
                  </a:lnTo>
                  <a:lnTo>
                    <a:pt x="3591996" y="351796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62804" y="6136790"/>
              <a:ext cx="264160" cy="250190"/>
            </a:xfrm>
            <a:custGeom>
              <a:avLst/>
              <a:gdLst/>
              <a:ahLst/>
              <a:cxnLst/>
              <a:rect l="l" t="t" r="r" b="b"/>
              <a:pathLst>
                <a:path w="264159" h="250189">
                  <a:moveTo>
                    <a:pt x="0" y="0"/>
                  </a:moveTo>
                  <a:lnTo>
                    <a:pt x="28539" y="249675"/>
                  </a:lnTo>
                  <a:lnTo>
                    <a:pt x="263944" y="96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13569" y="8160177"/>
            <a:ext cx="193293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00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600" b="1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80357" y="8160177"/>
            <a:ext cx="8877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05" dirty="0">
                <a:solidFill>
                  <a:srgbClr val="444444"/>
                </a:solidFill>
                <a:latin typeface="Arial"/>
                <a:cs typeface="Arial"/>
              </a:rPr>
              <a:t>HEAP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1745" y="2637786"/>
            <a:ext cx="3334385" cy="5673725"/>
            <a:chOff x="881745" y="2637786"/>
            <a:chExt cx="3334385" cy="5673725"/>
          </a:xfrm>
        </p:grpSpPr>
        <p:sp>
          <p:nvSpPr>
            <p:cNvPr id="23" name="object 23"/>
            <p:cNvSpPr/>
            <p:nvPr/>
          </p:nvSpPr>
          <p:spPr>
            <a:xfrm>
              <a:off x="881745" y="2637786"/>
              <a:ext cx="3334385" cy="5673725"/>
            </a:xfrm>
            <a:custGeom>
              <a:avLst/>
              <a:gdLst/>
              <a:ahLst/>
              <a:cxnLst/>
              <a:rect l="l" t="t" r="r" b="b"/>
              <a:pathLst>
                <a:path w="3334385" h="5673725">
                  <a:moveTo>
                    <a:pt x="3334248" y="0"/>
                  </a:moveTo>
                  <a:lnTo>
                    <a:pt x="0" y="0"/>
                  </a:lnTo>
                  <a:lnTo>
                    <a:pt x="0" y="5673519"/>
                  </a:lnTo>
                  <a:lnTo>
                    <a:pt x="3334248" y="5673519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627" y="2797111"/>
              <a:ext cx="3018485" cy="8344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061323"/>
              <a:ext cx="261772" cy="2617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4651881"/>
              <a:ext cx="261772" cy="2617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242439"/>
              <a:ext cx="261772" cy="2617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5832997"/>
              <a:ext cx="261772" cy="2617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6423555"/>
              <a:ext cx="261772" cy="2617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014112"/>
              <a:ext cx="261772" cy="2617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06" y="7604671"/>
              <a:ext cx="261772" cy="26177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81745" y="2637786"/>
            <a:ext cx="3334385" cy="5262851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767715">
              <a:lnSpc>
                <a:spcPct val="100000"/>
              </a:lnSpc>
              <a:spcBef>
                <a:spcPts val="209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PRIMITIVES</a:t>
            </a:r>
            <a:endParaRPr sz="3700" dirty="0">
              <a:latin typeface="Calibri"/>
              <a:cs typeface="Calibri"/>
            </a:endParaRPr>
          </a:p>
          <a:p>
            <a:pPr marL="969010" marR="1007110">
              <a:lnSpc>
                <a:spcPct val="168500"/>
              </a:lnSpc>
              <a:spcBef>
                <a:spcPts val="2490"/>
              </a:spcBef>
            </a:pP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Number String Boolean Undefined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Null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Symbol BigInt</a:t>
            </a:r>
            <a:endParaRPr sz="2300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888103" y="2648257"/>
            <a:ext cx="3334385" cy="3862704"/>
            <a:chOff x="15888103" y="2648257"/>
            <a:chExt cx="3334385" cy="3862704"/>
          </a:xfrm>
        </p:grpSpPr>
        <p:sp>
          <p:nvSpPr>
            <p:cNvPr id="34" name="object 34"/>
            <p:cNvSpPr/>
            <p:nvPr/>
          </p:nvSpPr>
          <p:spPr>
            <a:xfrm>
              <a:off x="15888103" y="2648257"/>
              <a:ext cx="3334385" cy="3862704"/>
            </a:xfrm>
            <a:custGeom>
              <a:avLst/>
              <a:gdLst/>
              <a:ahLst/>
              <a:cxnLst/>
              <a:rect l="l" t="t" r="r" b="b"/>
              <a:pathLst>
                <a:path w="3334384" h="3862704">
                  <a:moveTo>
                    <a:pt x="3334248" y="0"/>
                  </a:moveTo>
                  <a:lnTo>
                    <a:pt x="0" y="0"/>
                  </a:lnTo>
                  <a:lnTo>
                    <a:pt x="0" y="3862440"/>
                  </a:lnTo>
                  <a:lnTo>
                    <a:pt x="3334248" y="3862440"/>
                  </a:lnTo>
                  <a:lnTo>
                    <a:pt x="33342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5983" y="2807582"/>
              <a:ext cx="3018485" cy="8344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4071794"/>
              <a:ext cx="261772" cy="2617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4662352"/>
              <a:ext cx="261772" cy="2617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5252910"/>
              <a:ext cx="261772" cy="2617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7127" y="5843468"/>
              <a:ext cx="261772" cy="26177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5888103" y="2648257"/>
            <a:ext cx="3334385" cy="3468322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972819">
              <a:lnSpc>
                <a:spcPct val="100000"/>
              </a:lnSpc>
              <a:spcBef>
                <a:spcPts val="209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OBJECTS</a:t>
            </a:r>
            <a:endParaRPr sz="3700" dirty="0">
              <a:latin typeface="Calibri"/>
              <a:cs typeface="Calibri"/>
            </a:endParaRPr>
          </a:p>
          <a:p>
            <a:pPr marL="907415" marR="740410">
              <a:lnSpc>
                <a:spcPct val="168500"/>
              </a:lnSpc>
              <a:spcBef>
                <a:spcPts val="249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literal Arrays Functions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Many</a:t>
            </a:r>
            <a:r>
              <a:rPr sz="23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40" dirty="0">
                <a:solidFill>
                  <a:srgbClr val="444444"/>
                </a:solidFill>
                <a:latin typeface="Arial"/>
                <a:cs typeface="Arial"/>
              </a:rPr>
              <a:t>more…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41875" y="5593119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65" dirty="0">
                <a:solidFill>
                  <a:srgbClr val="F2425D"/>
                </a:solidFill>
                <a:latin typeface="Arial"/>
                <a:cs typeface="Arial"/>
              </a:rPr>
              <a:t>STORED</a:t>
            </a:r>
            <a:r>
              <a:rPr sz="2300" b="1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460561" y="4662366"/>
            <a:ext cx="4277995" cy="472440"/>
            <a:chOff x="11460561" y="4662366"/>
            <a:chExt cx="4277995" cy="472440"/>
          </a:xfrm>
        </p:grpSpPr>
        <p:sp>
          <p:nvSpPr>
            <p:cNvPr id="43" name="object 43"/>
            <p:cNvSpPr/>
            <p:nvPr/>
          </p:nvSpPr>
          <p:spPr>
            <a:xfrm>
              <a:off x="11674408" y="4693779"/>
              <a:ext cx="4032885" cy="326390"/>
            </a:xfrm>
            <a:custGeom>
              <a:avLst/>
              <a:gdLst/>
              <a:ahLst/>
              <a:cxnLst/>
              <a:rect l="l" t="t" r="r" b="b"/>
              <a:pathLst>
                <a:path w="4032884" h="326389">
                  <a:moveTo>
                    <a:pt x="4032344" y="146004"/>
                  </a:moveTo>
                  <a:lnTo>
                    <a:pt x="3990028" y="137102"/>
                  </a:lnTo>
                  <a:lnTo>
                    <a:pt x="3947518" y="128480"/>
                  </a:lnTo>
                  <a:lnTo>
                    <a:pt x="3904812" y="120139"/>
                  </a:lnTo>
                  <a:lnTo>
                    <a:pt x="3861911" y="112077"/>
                  </a:lnTo>
                  <a:lnTo>
                    <a:pt x="3818815" y="104295"/>
                  </a:lnTo>
                  <a:lnTo>
                    <a:pt x="3775523" y="96793"/>
                  </a:lnTo>
                  <a:lnTo>
                    <a:pt x="3732037" y="89571"/>
                  </a:lnTo>
                  <a:lnTo>
                    <a:pt x="3688356" y="82629"/>
                  </a:lnTo>
                  <a:lnTo>
                    <a:pt x="3644479" y="75967"/>
                  </a:lnTo>
                  <a:lnTo>
                    <a:pt x="3600408" y="69584"/>
                  </a:lnTo>
                  <a:lnTo>
                    <a:pt x="3556141" y="63482"/>
                  </a:lnTo>
                  <a:lnTo>
                    <a:pt x="3511679" y="57660"/>
                  </a:lnTo>
                  <a:lnTo>
                    <a:pt x="3467023" y="52117"/>
                  </a:lnTo>
                  <a:lnTo>
                    <a:pt x="3422171" y="46855"/>
                  </a:lnTo>
                  <a:lnTo>
                    <a:pt x="3377124" y="41872"/>
                  </a:lnTo>
                  <a:lnTo>
                    <a:pt x="3331882" y="37170"/>
                  </a:lnTo>
                  <a:lnTo>
                    <a:pt x="3286444" y="32747"/>
                  </a:lnTo>
                  <a:lnTo>
                    <a:pt x="3240812" y="28604"/>
                  </a:lnTo>
                  <a:lnTo>
                    <a:pt x="3194985" y="24741"/>
                  </a:lnTo>
                  <a:lnTo>
                    <a:pt x="3148962" y="21159"/>
                  </a:lnTo>
                  <a:lnTo>
                    <a:pt x="3102744" y="17856"/>
                  </a:lnTo>
                  <a:lnTo>
                    <a:pt x="3056332" y="14833"/>
                  </a:lnTo>
                  <a:lnTo>
                    <a:pt x="3009724" y="12090"/>
                  </a:lnTo>
                  <a:lnTo>
                    <a:pt x="2962921" y="9627"/>
                  </a:lnTo>
                  <a:lnTo>
                    <a:pt x="2915923" y="7443"/>
                  </a:lnTo>
                  <a:lnTo>
                    <a:pt x="2868730" y="5540"/>
                  </a:lnTo>
                  <a:lnTo>
                    <a:pt x="2821342" y="3917"/>
                  </a:lnTo>
                  <a:lnTo>
                    <a:pt x="2773758" y="2574"/>
                  </a:lnTo>
                  <a:lnTo>
                    <a:pt x="2725980" y="1510"/>
                  </a:lnTo>
                  <a:lnTo>
                    <a:pt x="2678007" y="727"/>
                  </a:lnTo>
                  <a:lnTo>
                    <a:pt x="2629838" y="223"/>
                  </a:lnTo>
                  <a:lnTo>
                    <a:pt x="2581474" y="0"/>
                  </a:lnTo>
                  <a:lnTo>
                    <a:pt x="2532915" y="56"/>
                  </a:lnTo>
                  <a:lnTo>
                    <a:pt x="2484162" y="392"/>
                  </a:lnTo>
                  <a:lnTo>
                    <a:pt x="2435213" y="1008"/>
                  </a:lnTo>
                  <a:lnTo>
                    <a:pt x="2386069" y="1904"/>
                  </a:lnTo>
                  <a:lnTo>
                    <a:pt x="2336729" y="3081"/>
                  </a:lnTo>
                  <a:lnTo>
                    <a:pt x="2287195" y="4537"/>
                  </a:lnTo>
                  <a:lnTo>
                    <a:pt x="2237466" y="6272"/>
                  </a:lnTo>
                  <a:lnTo>
                    <a:pt x="2187541" y="8288"/>
                  </a:lnTo>
                  <a:lnTo>
                    <a:pt x="2137422" y="10584"/>
                  </a:lnTo>
                  <a:lnTo>
                    <a:pt x="2087107" y="13160"/>
                  </a:lnTo>
                  <a:lnTo>
                    <a:pt x="2036597" y="16016"/>
                  </a:lnTo>
                  <a:lnTo>
                    <a:pt x="1985893" y="19151"/>
                  </a:lnTo>
                  <a:lnTo>
                    <a:pt x="1934993" y="22567"/>
                  </a:lnTo>
                  <a:lnTo>
                    <a:pt x="1883898" y="26262"/>
                  </a:lnTo>
                  <a:lnTo>
                    <a:pt x="1832607" y="30238"/>
                  </a:lnTo>
                  <a:lnTo>
                    <a:pt x="1781122" y="34493"/>
                  </a:lnTo>
                  <a:lnTo>
                    <a:pt x="1729442" y="39029"/>
                  </a:lnTo>
                  <a:lnTo>
                    <a:pt x="1677566" y="43844"/>
                  </a:lnTo>
                  <a:lnTo>
                    <a:pt x="1625496" y="48939"/>
                  </a:lnTo>
                  <a:lnTo>
                    <a:pt x="1573230" y="54314"/>
                  </a:lnTo>
                  <a:lnTo>
                    <a:pt x="1520770" y="59969"/>
                  </a:lnTo>
                  <a:lnTo>
                    <a:pt x="1468114" y="65904"/>
                  </a:lnTo>
                  <a:lnTo>
                    <a:pt x="1415263" y="72119"/>
                  </a:lnTo>
                  <a:lnTo>
                    <a:pt x="1362217" y="78614"/>
                  </a:lnTo>
                  <a:lnTo>
                    <a:pt x="1308976" y="85389"/>
                  </a:lnTo>
                  <a:lnTo>
                    <a:pt x="1255540" y="92444"/>
                  </a:lnTo>
                  <a:lnTo>
                    <a:pt x="1201908" y="99778"/>
                  </a:lnTo>
                  <a:lnTo>
                    <a:pt x="1148082" y="107393"/>
                  </a:lnTo>
                  <a:lnTo>
                    <a:pt x="1094060" y="115287"/>
                  </a:lnTo>
                  <a:lnTo>
                    <a:pt x="1039844" y="123462"/>
                  </a:lnTo>
                  <a:lnTo>
                    <a:pt x="985432" y="131916"/>
                  </a:lnTo>
                  <a:lnTo>
                    <a:pt x="930825" y="140651"/>
                  </a:lnTo>
                  <a:lnTo>
                    <a:pt x="876023" y="149665"/>
                  </a:lnTo>
                  <a:lnTo>
                    <a:pt x="821026" y="158959"/>
                  </a:lnTo>
                  <a:lnTo>
                    <a:pt x="765834" y="168534"/>
                  </a:lnTo>
                  <a:lnTo>
                    <a:pt x="710447" y="178388"/>
                  </a:lnTo>
                  <a:lnTo>
                    <a:pt x="654865" y="188522"/>
                  </a:lnTo>
                  <a:lnTo>
                    <a:pt x="599088" y="198936"/>
                  </a:lnTo>
                  <a:lnTo>
                    <a:pt x="543115" y="209630"/>
                  </a:lnTo>
                  <a:lnTo>
                    <a:pt x="486948" y="220604"/>
                  </a:lnTo>
                  <a:lnTo>
                    <a:pt x="430585" y="231857"/>
                  </a:lnTo>
                  <a:lnTo>
                    <a:pt x="374027" y="243391"/>
                  </a:lnTo>
                  <a:lnTo>
                    <a:pt x="317274" y="255205"/>
                  </a:lnTo>
                  <a:lnTo>
                    <a:pt x="260326" y="267298"/>
                  </a:lnTo>
                  <a:lnTo>
                    <a:pt x="203183" y="279672"/>
                  </a:lnTo>
                  <a:lnTo>
                    <a:pt x="145845" y="292325"/>
                  </a:lnTo>
                  <a:lnTo>
                    <a:pt x="88312" y="305259"/>
                  </a:lnTo>
                  <a:lnTo>
                    <a:pt x="30583" y="318472"/>
                  </a:lnTo>
                  <a:lnTo>
                    <a:pt x="0" y="325794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460561" y="4890062"/>
              <a:ext cx="273685" cy="244475"/>
            </a:xfrm>
            <a:custGeom>
              <a:avLst/>
              <a:gdLst/>
              <a:ahLst/>
              <a:cxnLst/>
              <a:rect l="l" t="t" r="r" b="b"/>
              <a:pathLst>
                <a:path w="273684" h="244475">
                  <a:moveTo>
                    <a:pt x="215145" y="0"/>
                  </a:moveTo>
                  <a:lnTo>
                    <a:pt x="0" y="180703"/>
                  </a:lnTo>
                  <a:lnTo>
                    <a:pt x="273646" y="244395"/>
                  </a:lnTo>
                  <a:lnTo>
                    <a:pt x="21514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3584949" y="4192831"/>
            <a:ext cx="1495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65" dirty="0">
                <a:solidFill>
                  <a:srgbClr val="F2425D"/>
                </a:solidFill>
                <a:latin typeface="Arial"/>
                <a:cs typeface="Arial"/>
              </a:rPr>
              <a:t>STORED</a:t>
            </a:r>
            <a:r>
              <a:rPr sz="2300" b="1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endParaRPr sz="2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53511" y="9310037"/>
            <a:ext cx="2590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35" dirty="0">
                <a:solidFill>
                  <a:srgbClr val="F2425D"/>
                </a:solidFill>
                <a:latin typeface="Arial"/>
                <a:cs typeface="Arial"/>
              </a:rPr>
              <a:t>PRIMITIVE</a:t>
            </a:r>
            <a:r>
              <a:rPr sz="2450" b="1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F2425D"/>
                </a:solidFill>
                <a:latin typeface="Arial"/>
                <a:cs typeface="Arial"/>
              </a:rPr>
              <a:t>TYPES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42067" y="8531914"/>
            <a:ext cx="213995" cy="673100"/>
            <a:chOff x="2442067" y="8531914"/>
            <a:chExt cx="213995" cy="673100"/>
          </a:xfrm>
        </p:grpSpPr>
        <p:sp>
          <p:nvSpPr>
            <p:cNvPr id="48" name="object 48"/>
            <p:cNvSpPr/>
            <p:nvPr/>
          </p:nvSpPr>
          <p:spPr>
            <a:xfrm>
              <a:off x="2548870" y="8719343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42067" y="853191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6111322" y="7533270"/>
            <a:ext cx="2887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10080" algn="l"/>
              </a:tabLst>
            </a:pPr>
            <a:r>
              <a:rPr sz="2450" b="1" spc="-30" dirty="0">
                <a:solidFill>
                  <a:srgbClr val="F2425D"/>
                </a:solidFill>
                <a:latin typeface="Arial"/>
                <a:cs typeface="Arial"/>
              </a:rPr>
              <a:t>REFERENCE</a:t>
            </a:r>
            <a:r>
              <a:rPr sz="2450" b="1" dirty="0">
                <a:solidFill>
                  <a:srgbClr val="F2425D"/>
                </a:solidFill>
                <a:latin typeface="Arial"/>
                <a:cs typeface="Arial"/>
              </a:rPr>
              <a:t>	</a:t>
            </a:r>
            <a:r>
              <a:rPr sz="2450" b="1" spc="-85" dirty="0">
                <a:solidFill>
                  <a:srgbClr val="F2425D"/>
                </a:solidFill>
                <a:latin typeface="Arial"/>
                <a:cs typeface="Arial"/>
              </a:rPr>
              <a:t>TYPES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448432" y="6731697"/>
            <a:ext cx="213995" cy="673100"/>
            <a:chOff x="17448432" y="6731697"/>
            <a:chExt cx="213995" cy="673100"/>
          </a:xfrm>
        </p:grpSpPr>
        <p:sp>
          <p:nvSpPr>
            <p:cNvPr id="52" name="object 52"/>
            <p:cNvSpPr/>
            <p:nvPr/>
          </p:nvSpPr>
          <p:spPr>
            <a:xfrm>
              <a:off x="17555235" y="6919126"/>
              <a:ext cx="0" cy="485775"/>
            </a:xfrm>
            <a:custGeom>
              <a:avLst/>
              <a:gdLst/>
              <a:ahLst/>
              <a:cxnLst/>
              <a:rect l="l" t="t" r="r" b="b"/>
              <a:pathLst>
                <a:path h="485775">
                  <a:moveTo>
                    <a:pt x="0" y="485536"/>
                  </a:moveTo>
                  <a:lnTo>
                    <a:pt x="0" y="26177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448432" y="673169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106803" y="0"/>
                  </a:moveTo>
                  <a:lnTo>
                    <a:pt x="0" y="213606"/>
                  </a:lnTo>
                  <a:lnTo>
                    <a:pt x="213606" y="213606"/>
                  </a:lnTo>
                  <a:lnTo>
                    <a:pt x="10680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0633815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6645" algn="l"/>
                <a:tab pos="3265804" algn="l"/>
                <a:tab pos="5801995" algn="l"/>
              </a:tabLst>
            </a:pPr>
            <a:r>
              <a:rPr dirty="0"/>
              <a:t>PRIMITIVE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REFERENCE</a:t>
            </a:r>
            <a:r>
              <a:rPr lang="en-US" dirty="0"/>
              <a:t> </a:t>
            </a:r>
            <a:r>
              <a:rPr dirty="0"/>
              <a:t>VALUES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735" y="2336593"/>
            <a:ext cx="4529444" cy="23239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94327" y="2336593"/>
            <a:ext cx="12661265" cy="7931784"/>
            <a:chOff x="6694327" y="2336593"/>
            <a:chExt cx="12661265" cy="7931784"/>
          </a:xfrm>
        </p:grpSpPr>
        <p:sp>
          <p:nvSpPr>
            <p:cNvPr id="6" name="object 6"/>
            <p:cNvSpPr/>
            <p:nvPr/>
          </p:nvSpPr>
          <p:spPr>
            <a:xfrm>
              <a:off x="6694327" y="2336593"/>
              <a:ext cx="12661265" cy="7931784"/>
            </a:xfrm>
            <a:custGeom>
              <a:avLst/>
              <a:gdLst/>
              <a:ahLst/>
              <a:cxnLst/>
              <a:rect l="l" t="t" r="r" b="b"/>
              <a:pathLst>
                <a:path w="12661265" h="7931784">
                  <a:moveTo>
                    <a:pt x="12661268" y="0"/>
                  </a:moveTo>
                  <a:lnTo>
                    <a:pt x="0" y="0"/>
                  </a:lnTo>
                  <a:lnTo>
                    <a:pt x="0" y="7931766"/>
                  </a:lnTo>
                  <a:lnTo>
                    <a:pt x="12661268" y="7931766"/>
                  </a:lnTo>
                  <a:lnTo>
                    <a:pt x="1266126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6284022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6284022" y="6073475"/>
                  </a:lnTo>
                  <a:lnTo>
                    <a:pt x="6284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9297" y="3055120"/>
              <a:ext cx="6284595" cy="6073775"/>
            </a:xfrm>
            <a:custGeom>
              <a:avLst/>
              <a:gdLst/>
              <a:ahLst/>
              <a:cxnLst/>
              <a:rect l="l" t="t" r="r" b="b"/>
              <a:pathLst>
                <a:path w="6284594" h="6073775">
                  <a:moveTo>
                    <a:pt x="0" y="0"/>
                  </a:moveTo>
                  <a:lnTo>
                    <a:pt x="6284022" y="0"/>
                  </a:lnTo>
                  <a:lnTo>
                    <a:pt x="6284022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88122" y="9421268"/>
            <a:ext cx="2039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235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8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85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47727" y="9421268"/>
            <a:ext cx="929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135" dirty="0">
                <a:solidFill>
                  <a:srgbClr val="444444"/>
                </a:solidFill>
                <a:latin typeface="Arial"/>
                <a:cs typeface="Arial"/>
              </a:rPr>
              <a:t>HEAP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1866057"/>
            <a:ext cx="282713" cy="28271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815844" y="3013210"/>
            <a:ext cx="8926195" cy="6157595"/>
            <a:chOff x="9815844" y="3013210"/>
            <a:chExt cx="8926195" cy="6157595"/>
          </a:xfrm>
        </p:grpSpPr>
        <p:sp>
          <p:nvSpPr>
            <p:cNvPr id="13" name="object 13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4188354" y="0"/>
                  </a:moveTo>
                  <a:lnTo>
                    <a:pt x="0" y="0"/>
                  </a:lnTo>
                  <a:lnTo>
                    <a:pt x="0" y="6073475"/>
                  </a:lnTo>
                  <a:lnTo>
                    <a:pt x="4188354" y="6073475"/>
                  </a:lnTo>
                  <a:lnTo>
                    <a:pt x="4188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11683" y="3055120"/>
              <a:ext cx="4188460" cy="6073775"/>
            </a:xfrm>
            <a:custGeom>
              <a:avLst/>
              <a:gdLst/>
              <a:ahLst/>
              <a:cxnLst/>
              <a:rect l="l" t="t" r="r" b="b"/>
              <a:pathLst>
                <a:path w="4188459" h="6073775">
                  <a:moveTo>
                    <a:pt x="0" y="0"/>
                  </a:moveTo>
                  <a:lnTo>
                    <a:pt x="4188354" y="0"/>
                  </a:lnTo>
                  <a:lnTo>
                    <a:pt x="4188354" y="6073475"/>
                  </a:lnTo>
                  <a:lnTo>
                    <a:pt x="0" y="607347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5844" y="4103273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5844" y="4974974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9935" y="1829532"/>
            <a:ext cx="34258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Primitive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34" y="5445514"/>
            <a:ext cx="282713" cy="28271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19935" y="5408989"/>
            <a:ext cx="355790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Reference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3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example: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4374" y="5916050"/>
            <a:ext cx="5015865" cy="4668520"/>
            <a:chOff x="764374" y="5916050"/>
            <a:chExt cx="5015865" cy="466852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74" y="5916050"/>
              <a:ext cx="5015554" cy="46681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35482" y="6975669"/>
              <a:ext cx="626110" cy="227329"/>
            </a:xfrm>
            <a:custGeom>
              <a:avLst/>
              <a:gdLst/>
              <a:ahLst/>
              <a:cxnLst/>
              <a:rect l="l" t="t" r="r" b="b"/>
              <a:pathLst>
                <a:path w="626110" h="227329">
                  <a:moveTo>
                    <a:pt x="625807" y="1074"/>
                  </a:moveTo>
                  <a:lnTo>
                    <a:pt x="570850" y="0"/>
                  </a:lnTo>
                  <a:lnTo>
                    <a:pt x="517210" y="1803"/>
                  </a:lnTo>
                  <a:lnTo>
                    <a:pt x="464888" y="6485"/>
                  </a:lnTo>
                  <a:lnTo>
                    <a:pt x="413884" y="14044"/>
                  </a:lnTo>
                  <a:lnTo>
                    <a:pt x="364198" y="24482"/>
                  </a:lnTo>
                  <a:lnTo>
                    <a:pt x="315830" y="37798"/>
                  </a:lnTo>
                  <a:lnTo>
                    <a:pt x="268780" y="53992"/>
                  </a:lnTo>
                  <a:lnTo>
                    <a:pt x="223048" y="73063"/>
                  </a:lnTo>
                  <a:lnTo>
                    <a:pt x="178634" y="95013"/>
                  </a:lnTo>
                  <a:lnTo>
                    <a:pt x="135537" y="119841"/>
                  </a:lnTo>
                  <a:lnTo>
                    <a:pt x="93759" y="147547"/>
                  </a:lnTo>
                  <a:lnTo>
                    <a:pt x="53299" y="178131"/>
                  </a:lnTo>
                  <a:lnTo>
                    <a:pt x="14156" y="211593"/>
                  </a:lnTo>
                  <a:lnTo>
                    <a:pt x="0" y="2270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0740" y="7127817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54072" y="0"/>
                  </a:moveTo>
                  <a:lnTo>
                    <a:pt x="0" y="189094"/>
                  </a:lnTo>
                  <a:lnTo>
                    <a:pt x="183720" y="118895"/>
                  </a:lnTo>
                  <a:lnTo>
                    <a:pt x="5407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95953" y="4323820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0001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815844" y="4066618"/>
            <a:ext cx="8603615" cy="1482090"/>
            <a:chOff x="9815844" y="4066618"/>
            <a:chExt cx="8603615" cy="1482090"/>
          </a:xfrm>
        </p:grpSpPr>
        <p:sp>
          <p:nvSpPr>
            <p:cNvPr id="26" name="object 26"/>
            <p:cNvSpPr/>
            <p:nvPr/>
          </p:nvSpPr>
          <p:spPr>
            <a:xfrm>
              <a:off x="9815844" y="4071860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92261" y="5516847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92261" y="4066618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92261" y="4098031"/>
              <a:ext cx="3627754" cy="1416685"/>
            </a:xfrm>
            <a:custGeom>
              <a:avLst/>
              <a:gdLst/>
              <a:ahLst/>
              <a:cxnLst/>
              <a:rect l="l" t="t" r="r" b="b"/>
              <a:pathLst>
                <a:path w="3627755" h="1416685">
                  <a:moveTo>
                    <a:pt x="3627203" y="0"/>
                  </a:moveTo>
                  <a:lnTo>
                    <a:pt x="0" y="0"/>
                  </a:lnTo>
                  <a:lnTo>
                    <a:pt x="0" y="1416187"/>
                  </a:lnTo>
                  <a:lnTo>
                    <a:pt x="3627203" y="1416187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221759" y="3570463"/>
            <a:ext cx="10153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0" dirty="0">
                <a:solidFill>
                  <a:srgbClr val="444444"/>
                </a:solidFill>
                <a:latin typeface="Arial"/>
                <a:cs typeface="Arial"/>
              </a:rPr>
              <a:t>Address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98176" y="3570468"/>
            <a:ext cx="10153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0" dirty="0">
                <a:solidFill>
                  <a:srgbClr val="444444"/>
                </a:solidFill>
                <a:latin typeface="Arial"/>
                <a:cs typeface="Arial"/>
              </a:rPr>
              <a:t>Address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71299" y="3570468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endParaRPr sz="21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372370" y="46196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473509" y="4318947"/>
            <a:ext cx="1822450" cy="9893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  <a:p>
            <a:pPr marL="226060" marR="5080">
              <a:lnSpc>
                <a:spcPct val="109000"/>
              </a:lnSpc>
            </a:pPr>
            <a:r>
              <a:rPr sz="1450" dirty="0">
                <a:solidFill>
                  <a:srgbClr val="444444"/>
                </a:solidFill>
                <a:latin typeface="Courier New"/>
                <a:cs typeface="Courier New"/>
              </a:rPr>
              <a:t>name:</a:t>
            </a:r>
            <a:r>
              <a:rPr sz="1450" spc="10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-10" dirty="0">
                <a:solidFill>
                  <a:srgbClr val="444444"/>
                </a:solidFill>
                <a:latin typeface="Courier New"/>
                <a:cs typeface="Courier New"/>
              </a:rPr>
              <a:t>‘Jonas’; </a:t>
            </a:r>
            <a:r>
              <a:rPr sz="1450" dirty="0">
                <a:solidFill>
                  <a:srgbClr val="444444"/>
                </a:solidFill>
                <a:latin typeface="Courier New"/>
                <a:cs typeface="Courier New"/>
              </a:rPr>
              <a:t>age:</a:t>
            </a:r>
            <a:r>
              <a:rPr sz="1450" spc="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450" spc="-25" dirty="0">
                <a:solidFill>
                  <a:srgbClr val="444444"/>
                </a:solidFill>
                <a:latin typeface="Courier New"/>
                <a:cs typeface="Courier New"/>
              </a:rPr>
              <a:t>30;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r>
              <a:rPr sz="1450" spc="20" dirty="0">
                <a:solidFill>
                  <a:srgbClr val="444444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194875" y="3570463"/>
            <a:ext cx="69596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70" dirty="0">
                <a:solidFill>
                  <a:srgbClr val="444444"/>
                </a:solidFill>
                <a:latin typeface="Arial"/>
                <a:cs typeface="Arial"/>
              </a:rPr>
              <a:t>Value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815844" y="5006380"/>
            <a:ext cx="3627754" cy="903605"/>
            <a:chOff x="9815844" y="5006380"/>
            <a:chExt cx="3627754" cy="903605"/>
          </a:xfrm>
        </p:grpSpPr>
        <p:sp>
          <p:nvSpPr>
            <p:cNvPr id="37" name="object 37"/>
            <p:cNvSpPr/>
            <p:nvPr/>
          </p:nvSpPr>
          <p:spPr>
            <a:xfrm>
              <a:off x="9815844" y="500638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15844" y="587808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395953" y="5226929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0002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72900" y="5226929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815844" y="5914730"/>
            <a:ext cx="3627754" cy="903605"/>
            <a:chOff x="9815844" y="5914730"/>
            <a:chExt cx="3627754" cy="903605"/>
          </a:xfrm>
        </p:grpSpPr>
        <p:sp>
          <p:nvSpPr>
            <p:cNvPr id="42" name="object 42"/>
            <p:cNvSpPr/>
            <p:nvPr/>
          </p:nvSpPr>
          <p:spPr>
            <a:xfrm>
              <a:off x="9815844" y="5914730"/>
              <a:ext cx="3627754" cy="871855"/>
            </a:xfrm>
            <a:custGeom>
              <a:avLst/>
              <a:gdLst/>
              <a:ahLst/>
              <a:cxnLst/>
              <a:rect l="l" t="t" r="r" b="b"/>
              <a:pathLst>
                <a:path w="3627755" h="871854">
                  <a:moveTo>
                    <a:pt x="3627203" y="0"/>
                  </a:moveTo>
                  <a:lnTo>
                    <a:pt x="0" y="0"/>
                  </a:lnTo>
                  <a:lnTo>
                    <a:pt x="0" y="871701"/>
                  </a:lnTo>
                  <a:lnTo>
                    <a:pt x="3627203" y="871701"/>
                  </a:lnTo>
                  <a:lnTo>
                    <a:pt x="362720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15844" y="6786431"/>
              <a:ext cx="3627754" cy="31750"/>
            </a:xfrm>
            <a:custGeom>
              <a:avLst/>
              <a:gdLst/>
              <a:ahLst/>
              <a:cxnLst/>
              <a:rect l="l" t="t" r="r" b="b"/>
              <a:pathLst>
                <a:path w="3627755" h="31750">
                  <a:moveTo>
                    <a:pt x="0" y="0"/>
                  </a:moveTo>
                  <a:lnTo>
                    <a:pt x="3627203" y="0"/>
                  </a:lnTo>
                  <a:lnTo>
                    <a:pt x="3627203" y="31412"/>
                  </a:lnTo>
                  <a:lnTo>
                    <a:pt x="0" y="3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395953" y="6135278"/>
            <a:ext cx="66611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0003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91475" y="5205987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444444"/>
                </a:solidFill>
                <a:latin typeface="Courier New"/>
                <a:cs typeface="Courier New"/>
              </a:rPr>
              <a:t>oldAge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91475" y="6095038"/>
            <a:ext cx="3397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25" dirty="0">
                <a:solidFill>
                  <a:srgbClr val="444444"/>
                </a:solidFill>
                <a:latin typeface="Courier New"/>
                <a:cs typeface="Courier New"/>
              </a:rPr>
              <a:t>me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91475" y="7027915"/>
            <a:ext cx="9931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444444"/>
                </a:solidFill>
                <a:latin typeface="Courier New"/>
                <a:cs typeface="Courier New"/>
              </a:rPr>
              <a:t>friend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500116" y="4384666"/>
            <a:ext cx="1784985" cy="2887345"/>
            <a:chOff x="8500116" y="4384666"/>
            <a:chExt cx="1784985" cy="2887345"/>
          </a:xfrm>
        </p:grpSpPr>
        <p:sp>
          <p:nvSpPr>
            <p:cNvPr id="49" name="object 49"/>
            <p:cNvSpPr/>
            <p:nvPr/>
          </p:nvSpPr>
          <p:spPr>
            <a:xfrm>
              <a:off x="8797089" y="4510317"/>
              <a:ext cx="1220470" cy="0"/>
            </a:xfrm>
            <a:custGeom>
              <a:avLst/>
              <a:gdLst/>
              <a:ahLst/>
              <a:cxnLst/>
              <a:rect l="l" t="t" r="r" b="b"/>
              <a:pathLst>
                <a:path w="1220470">
                  <a:moveTo>
                    <a:pt x="0" y="0"/>
                  </a:moveTo>
                  <a:lnTo>
                    <a:pt x="1188466" y="0"/>
                  </a:lnTo>
                  <a:lnTo>
                    <a:pt x="121987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85555" y="438466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244222" y="4793432"/>
              <a:ext cx="817880" cy="620395"/>
            </a:xfrm>
            <a:custGeom>
              <a:avLst/>
              <a:gdLst/>
              <a:ahLst/>
              <a:cxnLst/>
              <a:rect l="l" t="t" r="r" b="b"/>
              <a:pathLst>
                <a:path w="817879" h="620395">
                  <a:moveTo>
                    <a:pt x="0" y="619991"/>
                  </a:moveTo>
                  <a:lnTo>
                    <a:pt x="792409" y="18982"/>
                  </a:lnTo>
                  <a:lnTo>
                    <a:pt x="817437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60700" y="4660553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55" y="0"/>
                  </a:moveTo>
                  <a:lnTo>
                    <a:pt x="0" y="51749"/>
                  </a:lnTo>
                  <a:lnTo>
                    <a:pt x="151862" y="251974"/>
                  </a:lnTo>
                  <a:lnTo>
                    <a:pt x="2761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31548" y="6321774"/>
              <a:ext cx="1485900" cy="0"/>
            </a:xfrm>
            <a:custGeom>
              <a:avLst/>
              <a:gdLst/>
              <a:ahLst/>
              <a:cxnLst/>
              <a:rect l="l" t="t" r="r" b="b"/>
              <a:pathLst>
                <a:path w="1485900">
                  <a:moveTo>
                    <a:pt x="0" y="0"/>
                  </a:moveTo>
                  <a:lnTo>
                    <a:pt x="1454007" y="0"/>
                  </a:lnTo>
                  <a:lnTo>
                    <a:pt x="1485419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85555" y="6196123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53983" y="6622296"/>
              <a:ext cx="921385" cy="618490"/>
            </a:xfrm>
            <a:custGeom>
              <a:avLst/>
              <a:gdLst/>
              <a:ahLst/>
              <a:cxnLst/>
              <a:rect l="l" t="t" r="r" b="b"/>
              <a:pathLst>
                <a:path w="921384" h="618490">
                  <a:moveTo>
                    <a:pt x="0" y="617997"/>
                  </a:moveTo>
                  <a:lnTo>
                    <a:pt x="894946" y="17502"/>
                  </a:lnTo>
                  <a:lnTo>
                    <a:pt x="921031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78919" y="6499779"/>
              <a:ext cx="278765" cy="244475"/>
            </a:xfrm>
            <a:custGeom>
              <a:avLst/>
              <a:gdLst/>
              <a:ahLst/>
              <a:cxnLst/>
              <a:rect l="l" t="t" r="r" b="b"/>
              <a:pathLst>
                <a:path w="278765" h="244475">
                  <a:moveTo>
                    <a:pt x="278688" y="0"/>
                  </a:moveTo>
                  <a:lnTo>
                    <a:pt x="0" y="35680"/>
                  </a:lnTo>
                  <a:lnTo>
                    <a:pt x="140020" y="244359"/>
                  </a:lnTo>
                  <a:lnTo>
                    <a:pt x="27868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04545" y="4510316"/>
              <a:ext cx="1294765" cy="822325"/>
            </a:xfrm>
            <a:custGeom>
              <a:avLst/>
              <a:gdLst/>
              <a:ahLst/>
              <a:cxnLst/>
              <a:rect l="l" t="t" r="r" b="b"/>
              <a:pathLst>
                <a:path w="1294765" h="822325">
                  <a:moveTo>
                    <a:pt x="0" y="0"/>
                  </a:moveTo>
                  <a:lnTo>
                    <a:pt x="1268082" y="805075"/>
                  </a:lnTo>
                  <a:lnTo>
                    <a:pt x="1294601" y="821911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05280" y="5209313"/>
              <a:ext cx="280035" cy="241300"/>
            </a:xfrm>
            <a:custGeom>
              <a:avLst/>
              <a:gdLst/>
              <a:ahLst/>
              <a:cxnLst/>
              <a:rect l="l" t="t" r="r" b="b"/>
              <a:pathLst>
                <a:path w="280034" h="241300">
                  <a:moveTo>
                    <a:pt x="134693" y="0"/>
                  </a:moveTo>
                  <a:lnTo>
                    <a:pt x="0" y="212155"/>
                  </a:lnTo>
                  <a:lnTo>
                    <a:pt x="279502" y="240770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215912" y="6463946"/>
            <a:ext cx="259080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No</a:t>
            </a:r>
            <a:r>
              <a:rPr sz="19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problem,</a:t>
            </a:r>
            <a:r>
              <a:rPr sz="19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2425D"/>
                </a:solidFill>
                <a:latin typeface="Arial"/>
                <a:cs typeface="Arial"/>
              </a:rPr>
              <a:t>because </a:t>
            </a:r>
            <a:r>
              <a:rPr sz="1900" spc="-20" dirty="0">
                <a:solidFill>
                  <a:srgbClr val="F2425D"/>
                </a:solidFill>
                <a:latin typeface="Arial"/>
                <a:cs typeface="Arial"/>
              </a:rPr>
              <a:t>we’re</a:t>
            </a:r>
            <a:r>
              <a:rPr sz="19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-114" dirty="0">
                <a:solidFill>
                  <a:srgbClr val="F2425D"/>
                </a:solidFill>
                <a:latin typeface="Arial"/>
                <a:cs typeface="Arial"/>
              </a:rPr>
              <a:t>NOT</a:t>
            </a:r>
            <a:r>
              <a:rPr sz="190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changing</a:t>
            </a:r>
            <a:r>
              <a:rPr sz="1900" spc="-25" dirty="0">
                <a:solidFill>
                  <a:srgbClr val="F2425D"/>
                </a:solidFill>
                <a:latin typeface="Arial"/>
                <a:cs typeface="Arial"/>
              </a:rPr>
              <a:t> the </a:t>
            </a:r>
            <a:r>
              <a:rPr sz="1900" b="1" i="1" dirty="0">
                <a:solidFill>
                  <a:srgbClr val="F2425D"/>
                </a:solidFill>
                <a:latin typeface="Candara"/>
                <a:cs typeface="Candara"/>
              </a:rPr>
              <a:t>value</a:t>
            </a:r>
            <a:r>
              <a:rPr sz="1900" b="1" i="1" spc="100" dirty="0">
                <a:solidFill>
                  <a:srgbClr val="F2425D"/>
                </a:solidFill>
                <a:latin typeface="Candara"/>
                <a:cs typeface="Candara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at</a:t>
            </a:r>
            <a:r>
              <a:rPr sz="19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address</a:t>
            </a:r>
            <a:r>
              <a:rPr sz="19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2425D"/>
                </a:solidFill>
                <a:latin typeface="Courier New"/>
                <a:cs typeface="Courier New"/>
              </a:rPr>
              <a:t>0003</a:t>
            </a:r>
            <a:r>
              <a:rPr sz="1900" spc="-10" dirty="0">
                <a:solidFill>
                  <a:srgbClr val="F2425D"/>
                </a:solidFill>
                <a:latin typeface="Arial"/>
                <a:cs typeface="Arial"/>
              </a:rPr>
              <a:t>!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9725" y="7451315"/>
            <a:ext cx="4323080" cy="3049905"/>
            <a:chOff x="839725" y="7451315"/>
            <a:chExt cx="4323080" cy="3049905"/>
          </a:xfrm>
        </p:grpSpPr>
        <p:sp>
          <p:nvSpPr>
            <p:cNvPr id="61" name="object 61"/>
            <p:cNvSpPr/>
            <p:nvPr/>
          </p:nvSpPr>
          <p:spPr>
            <a:xfrm>
              <a:off x="865902" y="7477492"/>
              <a:ext cx="1952625" cy="726440"/>
            </a:xfrm>
            <a:custGeom>
              <a:avLst/>
              <a:gdLst/>
              <a:ahLst/>
              <a:cxnLst/>
              <a:rect l="l" t="t" r="r" b="b"/>
              <a:pathLst>
                <a:path w="1952625" h="726440">
                  <a:moveTo>
                    <a:pt x="0" y="0"/>
                  </a:moveTo>
                  <a:lnTo>
                    <a:pt x="1952496" y="0"/>
                  </a:lnTo>
                  <a:lnTo>
                    <a:pt x="1952496" y="725954"/>
                  </a:lnTo>
                  <a:lnTo>
                    <a:pt x="0" y="725954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84060" y="8912200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84060" y="10020413"/>
              <a:ext cx="552450" cy="454025"/>
            </a:xfrm>
            <a:custGeom>
              <a:avLst/>
              <a:gdLst/>
              <a:ahLst/>
              <a:cxnLst/>
              <a:rect l="l" t="t" r="r" b="b"/>
              <a:pathLst>
                <a:path w="552450" h="454025">
                  <a:moveTo>
                    <a:pt x="0" y="0"/>
                  </a:moveTo>
                  <a:lnTo>
                    <a:pt x="552022" y="0"/>
                  </a:lnTo>
                  <a:lnTo>
                    <a:pt x="552022" y="454009"/>
                  </a:lnTo>
                  <a:lnTo>
                    <a:pt x="0" y="454009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2058093" y="6086079"/>
            <a:ext cx="958215" cy="474980"/>
          </a:xfrm>
          <a:prstGeom prst="rect">
            <a:avLst/>
          </a:prstGeom>
          <a:solidFill>
            <a:srgbClr val="E7E7E7"/>
          </a:solidFill>
          <a:ln w="52354">
            <a:solidFill>
              <a:srgbClr val="F1425D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480"/>
              </a:spcBef>
            </a:pP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D30F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3051153" y="4817050"/>
            <a:ext cx="2068195" cy="1573530"/>
            <a:chOff x="13051153" y="4817050"/>
            <a:chExt cx="2068195" cy="1573530"/>
          </a:xfrm>
        </p:grpSpPr>
        <p:sp>
          <p:nvSpPr>
            <p:cNvPr id="66" name="object 66"/>
            <p:cNvSpPr/>
            <p:nvPr/>
          </p:nvSpPr>
          <p:spPr>
            <a:xfrm>
              <a:off x="13082586" y="4949781"/>
              <a:ext cx="1861185" cy="1409065"/>
            </a:xfrm>
            <a:custGeom>
              <a:avLst/>
              <a:gdLst/>
              <a:ahLst/>
              <a:cxnLst/>
              <a:rect l="l" t="t" r="r" b="b"/>
              <a:pathLst>
                <a:path w="1861184" h="1409064">
                  <a:moveTo>
                    <a:pt x="0" y="1408988"/>
                  </a:moveTo>
                  <a:lnTo>
                    <a:pt x="1835909" y="18961"/>
                  </a:lnTo>
                  <a:lnTo>
                    <a:pt x="1860953" y="0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842647" y="4817050"/>
              <a:ext cx="276225" cy="252095"/>
            </a:xfrm>
            <a:custGeom>
              <a:avLst/>
              <a:gdLst/>
              <a:ahLst/>
              <a:cxnLst/>
              <a:rect l="l" t="t" r="r" b="b"/>
              <a:pathLst>
                <a:path w="276225" h="252095">
                  <a:moveTo>
                    <a:pt x="276190" y="0"/>
                  </a:moveTo>
                  <a:lnTo>
                    <a:pt x="0" y="51516"/>
                  </a:lnTo>
                  <a:lnTo>
                    <a:pt x="151691" y="251869"/>
                  </a:lnTo>
                  <a:lnTo>
                    <a:pt x="2761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4204918" y="5764714"/>
            <a:ext cx="2850515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marR="5080" indent="-356870">
              <a:lnSpc>
                <a:spcPct val="110500"/>
              </a:lnSpc>
              <a:spcBef>
                <a:spcPts val="100"/>
              </a:spcBef>
            </a:pPr>
            <a:r>
              <a:rPr sz="2300" b="1" spc="-70" dirty="0">
                <a:solidFill>
                  <a:srgbClr val="F2425D"/>
                </a:solidFill>
                <a:latin typeface="Arial"/>
                <a:cs typeface="Arial"/>
              </a:rPr>
              <a:t>Reference</a:t>
            </a:r>
            <a:r>
              <a:rPr sz="2300" b="1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300" b="1" spc="-1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F2425D"/>
                </a:solidFill>
                <a:latin typeface="Arial"/>
                <a:cs typeface="Arial"/>
              </a:rPr>
              <a:t>memory </a:t>
            </a:r>
            <a:r>
              <a:rPr sz="2300" b="1" spc="-90" dirty="0">
                <a:solidFill>
                  <a:srgbClr val="F2425D"/>
                </a:solidFill>
                <a:latin typeface="Arial"/>
                <a:cs typeface="Arial"/>
              </a:rPr>
              <a:t>address</a:t>
            </a:r>
            <a:r>
              <a:rPr sz="23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5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2300" b="1" spc="-8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300" b="1" spc="-20" dirty="0">
                <a:solidFill>
                  <a:srgbClr val="F2425D"/>
                </a:solidFill>
                <a:latin typeface="Arial"/>
                <a:cs typeface="Arial"/>
              </a:rPr>
              <a:t>Heap</a:t>
            </a:r>
            <a:endParaRPr sz="23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991475" y="4302878"/>
            <a:ext cx="50292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25" dirty="0">
                <a:solidFill>
                  <a:srgbClr val="444444"/>
                </a:solidFill>
                <a:latin typeface="Courier New"/>
                <a:cs typeface="Courier New"/>
              </a:rPr>
              <a:t>age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08786" y="3570468"/>
            <a:ext cx="11226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spc="-35" dirty="0">
                <a:solidFill>
                  <a:srgbClr val="444444"/>
                </a:solidFill>
                <a:latin typeface="Arial"/>
                <a:cs typeface="Arial"/>
              </a:rPr>
              <a:t>Identifier</a:t>
            </a:r>
            <a:endParaRPr sz="21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685188" y="5926677"/>
            <a:ext cx="3143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950" b="1" spc="-25" dirty="0">
                <a:solidFill>
                  <a:srgbClr val="444444"/>
                </a:solidFill>
                <a:latin typeface="Courier New"/>
                <a:cs typeface="Courier New"/>
              </a:rPr>
              <a:t>27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7278596" y="4851529"/>
            <a:ext cx="350520" cy="1173480"/>
            <a:chOff x="17278596" y="4851529"/>
            <a:chExt cx="350520" cy="1173480"/>
          </a:xfrm>
        </p:grpSpPr>
        <p:sp>
          <p:nvSpPr>
            <p:cNvPr id="73" name="object 73"/>
            <p:cNvSpPr/>
            <p:nvPr/>
          </p:nvSpPr>
          <p:spPr>
            <a:xfrm>
              <a:off x="17358607" y="5241102"/>
              <a:ext cx="254635" cy="767715"/>
            </a:xfrm>
            <a:custGeom>
              <a:avLst/>
              <a:gdLst/>
              <a:ahLst/>
              <a:cxnLst/>
              <a:rect l="l" t="t" r="r" b="b"/>
              <a:pathLst>
                <a:path w="254634" h="767714">
                  <a:moveTo>
                    <a:pt x="254405" y="767579"/>
                  </a:moveTo>
                  <a:lnTo>
                    <a:pt x="221049" y="726551"/>
                  </a:lnTo>
                  <a:lnTo>
                    <a:pt x="190036" y="685122"/>
                  </a:lnTo>
                  <a:lnTo>
                    <a:pt x="161364" y="643290"/>
                  </a:lnTo>
                  <a:lnTo>
                    <a:pt x="135035" y="601057"/>
                  </a:lnTo>
                  <a:lnTo>
                    <a:pt x="111048" y="558422"/>
                  </a:lnTo>
                  <a:lnTo>
                    <a:pt x="89403" y="515386"/>
                  </a:lnTo>
                  <a:lnTo>
                    <a:pt x="70100" y="471948"/>
                  </a:lnTo>
                  <a:lnTo>
                    <a:pt x="53140" y="428108"/>
                  </a:lnTo>
                  <a:lnTo>
                    <a:pt x="38522" y="383866"/>
                  </a:lnTo>
                  <a:lnTo>
                    <a:pt x="26246" y="339223"/>
                  </a:lnTo>
                  <a:lnTo>
                    <a:pt x="16312" y="294178"/>
                  </a:lnTo>
                  <a:lnTo>
                    <a:pt x="8721" y="248732"/>
                  </a:lnTo>
                  <a:lnTo>
                    <a:pt x="3471" y="202884"/>
                  </a:lnTo>
                  <a:lnTo>
                    <a:pt x="564" y="156634"/>
                  </a:lnTo>
                  <a:lnTo>
                    <a:pt x="0" y="109982"/>
                  </a:lnTo>
                  <a:lnTo>
                    <a:pt x="1777" y="62929"/>
                  </a:lnTo>
                  <a:lnTo>
                    <a:pt x="5897" y="15474"/>
                  </a:lnTo>
                  <a:lnTo>
                    <a:pt x="8655" y="0"/>
                  </a:lnTo>
                </a:path>
              </a:pathLst>
            </a:custGeom>
            <a:ln w="31412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96478" y="5120494"/>
              <a:ext cx="136525" cy="148590"/>
            </a:xfrm>
            <a:custGeom>
              <a:avLst/>
              <a:gdLst/>
              <a:ahLst/>
              <a:cxnLst/>
              <a:rect l="l" t="t" r="r" b="b"/>
              <a:pathLst>
                <a:path w="136525" h="148589">
                  <a:moveTo>
                    <a:pt x="92290" y="0"/>
                  </a:moveTo>
                  <a:lnTo>
                    <a:pt x="0" y="123943"/>
                  </a:lnTo>
                  <a:lnTo>
                    <a:pt x="136069" y="148198"/>
                  </a:lnTo>
                  <a:lnTo>
                    <a:pt x="9229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8596" y="4851529"/>
              <a:ext cx="215517" cy="21551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2372900" y="4323820"/>
            <a:ext cx="9017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Courier New"/>
                <a:cs typeface="Courier New"/>
              </a:rPr>
              <a:t>30</a:t>
            </a:r>
            <a:r>
              <a:rPr sz="2150" spc="5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31</a:t>
            </a:r>
            <a:endParaRPr sz="2150">
              <a:latin typeface="Courier New"/>
              <a:cs typeface="Courier New"/>
            </a:endParaRPr>
          </a:p>
        </p:txBody>
      </p:sp>
      <p:pic>
        <p:nvPicPr>
          <p:cNvPr id="77" name="object 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62131" y="4398158"/>
            <a:ext cx="255631" cy="2519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50079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10335" algn="l"/>
                <a:tab pos="4301490" algn="l"/>
                <a:tab pos="6075680" algn="l"/>
                <a:tab pos="7724140" algn="l"/>
                <a:tab pos="8748395" algn="l"/>
                <a:tab pos="10709910" algn="l"/>
                <a:tab pos="12410440" algn="l"/>
                <a:tab pos="13404215" algn="l"/>
              </a:tabLst>
            </a:pPr>
            <a:r>
              <a:rPr dirty="0"/>
              <a:t>“HOW</a:t>
            </a:r>
            <a:r>
              <a:rPr lang="en-US" dirty="0"/>
              <a:t> </a:t>
            </a: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WORKS</a:t>
            </a:r>
            <a:r>
              <a:rPr lang="en-US" dirty="0"/>
              <a:t> </a:t>
            </a:r>
            <a:r>
              <a:rPr dirty="0"/>
              <a:t>BEHIND</a:t>
            </a:r>
            <a:r>
              <a:rPr lang="en-US" dirty="0"/>
              <a:t> </a:t>
            </a:r>
            <a:r>
              <a:rPr dirty="0"/>
              <a:t>THE	SCENES”</a:t>
            </a:r>
            <a:r>
              <a:rPr lang="en-US" dirty="0"/>
              <a:t> </a:t>
            </a:r>
            <a:r>
              <a:rPr dirty="0"/>
              <a:t>TOPICS</a:t>
            </a:r>
            <a:r>
              <a:rPr lang="en-US" dirty="0"/>
              <a:t> </a:t>
            </a:r>
            <a:r>
              <a:rPr dirty="0"/>
              <a:t>FOR	LATER...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2250" y="405220"/>
            <a:ext cx="628253" cy="62825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67297" y="3899188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1265" y="4085475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9558" y="4087010"/>
            <a:ext cx="3590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solidFill>
                  <a:srgbClr val="444444"/>
                </a:solidFill>
                <a:latin typeface="Arial"/>
                <a:cs typeface="Arial"/>
              </a:rPr>
              <a:t>Prototypal</a:t>
            </a:r>
            <a:r>
              <a:rPr sz="28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Inheritance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4602" y="4141594"/>
            <a:ext cx="356010" cy="356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02292" y="4087010"/>
            <a:ext cx="824928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444444"/>
                </a:solidFill>
                <a:latin typeface="Arial"/>
                <a:cs typeface="Arial"/>
              </a:rPr>
              <a:t>Oriented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Programming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444444"/>
                </a:solidFill>
                <a:latin typeface="Arial"/>
                <a:cs typeface="Arial"/>
              </a:rPr>
              <a:t>(OOP)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7297" y="5465871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1265" y="5652158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9558" y="5653694"/>
            <a:ext cx="1805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Event</a:t>
            </a:r>
            <a:r>
              <a:rPr sz="2800" spc="-1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Loop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4081" y="5708277"/>
            <a:ext cx="356010" cy="35601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17027" y="5653694"/>
            <a:ext cx="94164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Asynchronous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JavaScript: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Promises,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Async/Await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444444"/>
                </a:solidFill>
                <a:latin typeface="Arial"/>
                <a:cs typeface="Arial"/>
              </a:rPr>
              <a:t>AJAX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7297" y="7032554"/>
            <a:ext cx="849630" cy="84963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566" y="0"/>
                </a:moveTo>
                <a:lnTo>
                  <a:pt x="403038" y="0"/>
                </a:lnTo>
                <a:lnTo>
                  <a:pt x="359694" y="4429"/>
                </a:lnTo>
                <a:lnTo>
                  <a:pt x="316899" y="13288"/>
                </a:lnTo>
                <a:lnTo>
                  <a:pt x="275023" y="26577"/>
                </a:lnTo>
                <a:lnTo>
                  <a:pt x="234431" y="44296"/>
                </a:lnTo>
                <a:lnTo>
                  <a:pt x="195490" y="66444"/>
                </a:lnTo>
                <a:lnTo>
                  <a:pt x="158567" y="93022"/>
                </a:lnTo>
                <a:lnTo>
                  <a:pt x="124030" y="124030"/>
                </a:lnTo>
                <a:lnTo>
                  <a:pt x="93022" y="158567"/>
                </a:lnTo>
                <a:lnTo>
                  <a:pt x="66444" y="195490"/>
                </a:lnTo>
                <a:lnTo>
                  <a:pt x="44296" y="234431"/>
                </a:lnTo>
                <a:lnTo>
                  <a:pt x="26577" y="275023"/>
                </a:lnTo>
                <a:lnTo>
                  <a:pt x="13288" y="316900"/>
                </a:lnTo>
                <a:lnTo>
                  <a:pt x="4429" y="359694"/>
                </a:lnTo>
                <a:lnTo>
                  <a:pt x="0" y="403038"/>
                </a:lnTo>
                <a:lnTo>
                  <a:pt x="0" y="446566"/>
                </a:lnTo>
                <a:lnTo>
                  <a:pt x="4429" y="489911"/>
                </a:lnTo>
                <a:lnTo>
                  <a:pt x="13288" y="532705"/>
                </a:lnTo>
                <a:lnTo>
                  <a:pt x="26577" y="574582"/>
                </a:lnTo>
                <a:lnTo>
                  <a:pt x="44296" y="615174"/>
                </a:lnTo>
                <a:lnTo>
                  <a:pt x="66444" y="654115"/>
                </a:lnTo>
                <a:lnTo>
                  <a:pt x="93022" y="691038"/>
                </a:lnTo>
                <a:lnTo>
                  <a:pt x="124030" y="725575"/>
                </a:lnTo>
                <a:lnTo>
                  <a:pt x="158567" y="756583"/>
                </a:lnTo>
                <a:lnTo>
                  <a:pt x="195490" y="783161"/>
                </a:lnTo>
                <a:lnTo>
                  <a:pt x="234431" y="805309"/>
                </a:lnTo>
                <a:lnTo>
                  <a:pt x="275023" y="823027"/>
                </a:lnTo>
                <a:lnTo>
                  <a:pt x="316899" y="836316"/>
                </a:lnTo>
                <a:lnTo>
                  <a:pt x="359694" y="845176"/>
                </a:lnTo>
                <a:lnTo>
                  <a:pt x="403038" y="849605"/>
                </a:lnTo>
                <a:lnTo>
                  <a:pt x="446566" y="849605"/>
                </a:lnTo>
                <a:lnTo>
                  <a:pt x="489911" y="845176"/>
                </a:lnTo>
                <a:lnTo>
                  <a:pt x="532705" y="836316"/>
                </a:lnTo>
                <a:lnTo>
                  <a:pt x="574582" y="823027"/>
                </a:lnTo>
                <a:lnTo>
                  <a:pt x="615174" y="805309"/>
                </a:lnTo>
                <a:lnTo>
                  <a:pt x="654115" y="783161"/>
                </a:lnTo>
                <a:lnTo>
                  <a:pt x="691038" y="756583"/>
                </a:lnTo>
                <a:lnTo>
                  <a:pt x="725575" y="725575"/>
                </a:lnTo>
                <a:lnTo>
                  <a:pt x="756582" y="691038"/>
                </a:lnTo>
                <a:lnTo>
                  <a:pt x="783160" y="654115"/>
                </a:lnTo>
                <a:lnTo>
                  <a:pt x="805308" y="615174"/>
                </a:lnTo>
                <a:lnTo>
                  <a:pt x="823027" y="574582"/>
                </a:lnTo>
                <a:lnTo>
                  <a:pt x="836316" y="532705"/>
                </a:lnTo>
                <a:lnTo>
                  <a:pt x="845175" y="489911"/>
                </a:lnTo>
                <a:lnTo>
                  <a:pt x="849605" y="446566"/>
                </a:lnTo>
                <a:lnTo>
                  <a:pt x="849605" y="403038"/>
                </a:lnTo>
                <a:lnTo>
                  <a:pt x="845175" y="359694"/>
                </a:lnTo>
                <a:lnTo>
                  <a:pt x="836316" y="316900"/>
                </a:lnTo>
                <a:lnTo>
                  <a:pt x="823027" y="275023"/>
                </a:lnTo>
                <a:lnTo>
                  <a:pt x="805308" y="234431"/>
                </a:lnTo>
                <a:lnTo>
                  <a:pt x="783160" y="195490"/>
                </a:lnTo>
                <a:lnTo>
                  <a:pt x="756582" y="158567"/>
                </a:lnTo>
                <a:lnTo>
                  <a:pt x="725575" y="124030"/>
                </a:lnTo>
                <a:lnTo>
                  <a:pt x="691038" y="93022"/>
                </a:lnTo>
                <a:lnTo>
                  <a:pt x="654115" y="66444"/>
                </a:lnTo>
                <a:lnTo>
                  <a:pt x="615174" y="44296"/>
                </a:lnTo>
                <a:lnTo>
                  <a:pt x="574582" y="26577"/>
                </a:lnTo>
                <a:lnTo>
                  <a:pt x="532705" y="13288"/>
                </a:lnTo>
                <a:lnTo>
                  <a:pt x="489911" y="4429"/>
                </a:lnTo>
                <a:lnTo>
                  <a:pt x="446566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71265" y="7218840"/>
            <a:ext cx="241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60" dirty="0">
                <a:solidFill>
                  <a:srgbClr val="444444"/>
                </a:solidFill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9558" y="7220376"/>
            <a:ext cx="4392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How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444444"/>
                </a:solidFill>
                <a:latin typeface="Arial"/>
                <a:cs typeface="Arial"/>
              </a:rPr>
              <a:t>DOM</a:t>
            </a:r>
            <a:r>
              <a:rPr sz="28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Really</a:t>
            </a:r>
            <a:r>
              <a:rPr sz="2800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Works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0389" y="7274959"/>
            <a:ext cx="356010" cy="35601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415355" y="7220376"/>
            <a:ext cx="4255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444444"/>
                </a:solidFill>
                <a:latin typeface="Arial"/>
                <a:cs typeface="Arial"/>
              </a:rPr>
              <a:t>Advanced</a:t>
            </a:r>
            <a:r>
              <a:rPr sz="2800" spc="-1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444444"/>
                </a:solidFill>
                <a:latin typeface="Arial"/>
                <a:cs typeface="Arial"/>
              </a:rPr>
              <a:t>DOM</a:t>
            </a:r>
            <a:r>
              <a:rPr sz="28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80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444444"/>
                </a:solidFill>
                <a:latin typeface="Arial"/>
                <a:cs typeface="Arial"/>
              </a:rPr>
              <a:t>Events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895" y="2208600"/>
            <a:ext cx="18341340" cy="261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2540" algn="ctr">
              <a:lnSpc>
                <a:spcPct val="109800"/>
              </a:lnSpc>
              <a:spcBef>
                <a:spcPts val="105"/>
              </a:spcBef>
            </a:pPr>
            <a:r>
              <a:rPr sz="8000" b="0" spc="235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8000" b="0" spc="37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000" b="0" spc="-32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000" b="0" spc="-28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8000" b="0" spc="2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000" b="0" spc="2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8000" b="0" spc="3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000" b="0" spc="20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8000" b="0" spc="1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8000" b="0" spc="-16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8000" b="0" spc="30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000" b="0" spc="15" dirty="0">
                <a:solidFill>
                  <a:srgbClr val="444444"/>
                </a:solidFill>
                <a:latin typeface="Arial"/>
                <a:cs typeface="Arial"/>
              </a:rPr>
              <a:t>U</a:t>
            </a:r>
            <a:r>
              <a:rPr sz="8000" b="0" spc="20" dirty="0">
                <a:solidFill>
                  <a:srgbClr val="444444"/>
                </a:solidFill>
                <a:latin typeface="Arial"/>
                <a:cs typeface="Arial"/>
              </a:rPr>
              <a:t>RES</a:t>
            </a:r>
            <a:r>
              <a:rPr sz="8000" b="0" spc="-63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8000" b="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000" b="0" spc="105" dirty="0">
                <a:solidFill>
                  <a:srgbClr val="444444"/>
                </a:solidFill>
                <a:latin typeface="Arial"/>
                <a:cs typeface="Arial"/>
              </a:rPr>
              <a:t>MODER</a:t>
            </a:r>
            <a:r>
              <a:rPr sz="8000" b="0" spc="-550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000" b="0" spc="3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000" b="0" spc="-70" dirty="0">
                <a:solidFill>
                  <a:srgbClr val="444444"/>
                </a:solidFill>
                <a:latin typeface="Arial"/>
                <a:cs typeface="Arial"/>
              </a:rPr>
              <a:t>OPERA</a:t>
            </a:r>
            <a:r>
              <a:rPr sz="8000" b="0" spc="-24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000" b="0" spc="-7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8000" b="0" spc="-72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8000" b="0" spc="-1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000" b="0" spc="220" dirty="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sz="8000" b="0" spc="-440" dirty="0">
                <a:solidFill>
                  <a:srgbClr val="444444"/>
                </a:solidFill>
                <a:latin typeface="Arial"/>
                <a:cs typeface="Arial"/>
              </a:rPr>
              <a:t>D</a:t>
            </a:r>
            <a:r>
              <a:rPr sz="8000" b="0" spc="9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8000" b="0" spc="80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r>
              <a:rPr sz="8000" b="0" spc="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8000" b="0" spc="80" dirty="0">
                <a:solidFill>
                  <a:srgbClr val="444444"/>
                </a:solidFill>
                <a:latin typeface="Arial"/>
                <a:cs typeface="Arial"/>
              </a:rPr>
              <a:t>RI</a:t>
            </a:r>
            <a:r>
              <a:rPr sz="8000" b="0" spc="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8000" b="0" spc="80" dirty="0">
                <a:solidFill>
                  <a:srgbClr val="444444"/>
                </a:solidFill>
                <a:latin typeface="Arial"/>
                <a:cs typeface="Arial"/>
              </a:rPr>
              <a:t>G</a:t>
            </a:r>
            <a:r>
              <a:rPr sz="8000" b="0" spc="-57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8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56850" y="2517449"/>
            <a:ext cx="9220200" cy="694055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 marR="1428750">
              <a:lnSpc>
                <a:spcPts val="5280"/>
              </a:lnSpc>
              <a:spcBef>
                <a:spcPts val="175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DATA STRUCTURES, MODERN OPERATORS AND STRINGS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5080">
              <a:lnSpc>
                <a:spcPts val="5280"/>
              </a:lnSpc>
              <a:spcBef>
                <a:spcPts val="180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SUMMARY: WHICH DATA STRUCTURE TO USE?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8712" y="2837202"/>
            <a:ext cx="4575810" cy="6681470"/>
            <a:chOff x="15128712" y="2837202"/>
            <a:chExt cx="4575810" cy="6681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8712" y="2837202"/>
              <a:ext cx="4575201" cy="66766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7225" y="8805236"/>
              <a:ext cx="698115" cy="6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5437" y="8825995"/>
              <a:ext cx="3949181" cy="69233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6671" y="9752825"/>
            <a:ext cx="251301" cy="2513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902982" y="9695905"/>
            <a:ext cx="3463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JSON</a:t>
            </a:r>
            <a:r>
              <a:rPr sz="22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444444"/>
                </a:solidFill>
                <a:latin typeface="Arial"/>
                <a:cs typeface="Arial"/>
              </a:rPr>
              <a:t>format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example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2179" y="1737413"/>
            <a:ext cx="13387069" cy="3529329"/>
            <a:chOff x="892179" y="1737413"/>
            <a:chExt cx="13387069" cy="3529329"/>
          </a:xfrm>
        </p:grpSpPr>
        <p:sp>
          <p:nvSpPr>
            <p:cNvPr id="9" name="object 9"/>
            <p:cNvSpPr/>
            <p:nvPr/>
          </p:nvSpPr>
          <p:spPr>
            <a:xfrm>
              <a:off x="892179" y="2327436"/>
              <a:ext cx="13387069" cy="2938780"/>
            </a:xfrm>
            <a:custGeom>
              <a:avLst/>
              <a:gdLst/>
              <a:ahLst/>
              <a:cxnLst/>
              <a:rect l="l" t="t" r="r" b="b"/>
              <a:pathLst>
                <a:path w="13387069" h="2938779">
                  <a:moveTo>
                    <a:pt x="13386733" y="0"/>
                  </a:moveTo>
                  <a:lnTo>
                    <a:pt x="0" y="0"/>
                  </a:lnTo>
                  <a:lnTo>
                    <a:pt x="0" y="2938707"/>
                  </a:lnTo>
                  <a:lnTo>
                    <a:pt x="13386733" y="2938707"/>
                  </a:lnTo>
                  <a:lnTo>
                    <a:pt x="1338673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198" y="2752565"/>
              <a:ext cx="568325" cy="2088514"/>
            </a:xfrm>
            <a:custGeom>
              <a:avLst/>
              <a:gdLst/>
              <a:ahLst/>
              <a:cxnLst/>
              <a:rect l="l" t="t" r="r" b="b"/>
              <a:pathLst>
                <a:path w="568325" h="2088514">
                  <a:moveTo>
                    <a:pt x="568007" y="1804454"/>
                  </a:moveTo>
                  <a:lnTo>
                    <a:pt x="564680" y="1760994"/>
                  </a:lnTo>
                  <a:lnTo>
                    <a:pt x="554697" y="1718348"/>
                  </a:lnTo>
                  <a:lnTo>
                    <a:pt x="538060" y="1677352"/>
                  </a:lnTo>
                  <a:lnTo>
                    <a:pt x="514769" y="1638846"/>
                  </a:lnTo>
                  <a:lnTo>
                    <a:pt x="484822" y="1603641"/>
                  </a:lnTo>
                  <a:lnTo>
                    <a:pt x="449618" y="1573695"/>
                  </a:lnTo>
                  <a:lnTo>
                    <a:pt x="411111" y="1550403"/>
                  </a:lnTo>
                  <a:lnTo>
                    <a:pt x="370116" y="1533766"/>
                  </a:lnTo>
                  <a:lnTo>
                    <a:pt x="327482" y="1523784"/>
                  </a:lnTo>
                  <a:lnTo>
                    <a:pt x="284010" y="1520456"/>
                  </a:lnTo>
                  <a:lnTo>
                    <a:pt x="240538" y="1523784"/>
                  </a:lnTo>
                  <a:lnTo>
                    <a:pt x="197891" y="1533766"/>
                  </a:lnTo>
                  <a:lnTo>
                    <a:pt x="156895" y="1550403"/>
                  </a:lnTo>
                  <a:lnTo>
                    <a:pt x="118389" y="1573695"/>
                  </a:lnTo>
                  <a:lnTo>
                    <a:pt x="83185" y="1603641"/>
                  </a:lnTo>
                  <a:lnTo>
                    <a:pt x="53238" y="1638846"/>
                  </a:lnTo>
                  <a:lnTo>
                    <a:pt x="29946" y="1677352"/>
                  </a:lnTo>
                  <a:lnTo>
                    <a:pt x="13309" y="1718348"/>
                  </a:lnTo>
                  <a:lnTo>
                    <a:pt x="3327" y="1760994"/>
                  </a:lnTo>
                  <a:lnTo>
                    <a:pt x="0" y="1804454"/>
                  </a:lnTo>
                  <a:lnTo>
                    <a:pt x="3327" y="1847926"/>
                  </a:lnTo>
                  <a:lnTo>
                    <a:pt x="13309" y="1890572"/>
                  </a:lnTo>
                  <a:lnTo>
                    <a:pt x="29946" y="1931568"/>
                  </a:lnTo>
                  <a:lnTo>
                    <a:pt x="53238" y="1970074"/>
                  </a:lnTo>
                  <a:lnTo>
                    <a:pt x="83185" y="2005279"/>
                  </a:lnTo>
                  <a:lnTo>
                    <a:pt x="118389" y="2035225"/>
                  </a:lnTo>
                  <a:lnTo>
                    <a:pt x="156895" y="2058517"/>
                  </a:lnTo>
                  <a:lnTo>
                    <a:pt x="197891" y="2075154"/>
                  </a:lnTo>
                  <a:lnTo>
                    <a:pt x="240538" y="2085136"/>
                  </a:lnTo>
                  <a:lnTo>
                    <a:pt x="284010" y="2088464"/>
                  </a:lnTo>
                  <a:lnTo>
                    <a:pt x="327482" y="2085136"/>
                  </a:lnTo>
                  <a:lnTo>
                    <a:pt x="370116" y="2075154"/>
                  </a:lnTo>
                  <a:lnTo>
                    <a:pt x="411111" y="2058517"/>
                  </a:lnTo>
                  <a:lnTo>
                    <a:pt x="449618" y="2035225"/>
                  </a:lnTo>
                  <a:lnTo>
                    <a:pt x="484822" y="2005279"/>
                  </a:lnTo>
                  <a:lnTo>
                    <a:pt x="514769" y="1970074"/>
                  </a:lnTo>
                  <a:lnTo>
                    <a:pt x="538060" y="1931568"/>
                  </a:lnTo>
                  <a:lnTo>
                    <a:pt x="554697" y="1890572"/>
                  </a:lnTo>
                  <a:lnTo>
                    <a:pt x="564680" y="1847926"/>
                  </a:lnTo>
                  <a:lnTo>
                    <a:pt x="568007" y="1804454"/>
                  </a:lnTo>
                  <a:close/>
                </a:path>
                <a:path w="568325" h="2088514">
                  <a:moveTo>
                    <a:pt x="568007" y="1044232"/>
                  </a:moveTo>
                  <a:lnTo>
                    <a:pt x="564680" y="1000760"/>
                  </a:lnTo>
                  <a:lnTo>
                    <a:pt x="554697" y="958113"/>
                  </a:lnTo>
                  <a:lnTo>
                    <a:pt x="538060" y="917117"/>
                  </a:lnTo>
                  <a:lnTo>
                    <a:pt x="514769" y="878611"/>
                  </a:lnTo>
                  <a:lnTo>
                    <a:pt x="484822" y="843407"/>
                  </a:lnTo>
                  <a:lnTo>
                    <a:pt x="449618" y="813460"/>
                  </a:lnTo>
                  <a:lnTo>
                    <a:pt x="411111" y="790168"/>
                  </a:lnTo>
                  <a:lnTo>
                    <a:pt x="370116" y="773544"/>
                  </a:lnTo>
                  <a:lnTo>
                    <a:pt x="327482" y="763562"/>
                  </a:lnTo>
                  <a:lnTo>
                    <a:pt x="284010" y="760234"/>
                  </a:lnTo>
                  <a:lnTo>
                    <a:pt x="240538" y="763562"/>
                  </a:lnTo>
                  <a:lnTo>
                    <a:pt x="197891" y="773544"/>
                  </a:lnTo>
                  <a:lnTo>
                    <a:pt x="156895" y="790168"/>
                  </a:lnTo>
                  <a:lnTo>
                    <a:pt x="118389" y="813460"/>
                  </a:lnTo>
                  <a:lnTo>
                    <a:pt x="83185" y="843407"/>
                  </a:lnTo>
                  <a:lnTo>
                    <a:pt x="53238" y="878611"/>
                  </a:lnTo>
                  <a:lnTo>
                    <a:pt x="29946" y="917117"/>
                  </a:lnTo>
                  <a:lnTo>
                    <a:pt x="13309" y="958113"/>
                  </a:lnTo>
                  <a:lnTo>
                    <a:pt x="3327" y="1000760"/>
                  </a:lnTo>
                  <a:lnTo>
                    <a:pt x="0" y="1044232"/>
                  </a:lnTo>
                  <a:lnTo>
                    <a:pt x="3327" y="1087704"/>
                  </a:lnTo>
                  <a:lnTo>
                    <a:pt x="13309" y="1130350"/>
                  </a:lnTo>
                  <a:lnTo>
                    <a:pt x="29946" y="1171333"/>
                  </a:lnTo>
                  <a:lnTo>
                    <a:pt x="53238" y="1209840"/>
                  </a:lnTo>
                  <a:lnTo>
                    <a:pt x="83185" y="1245044"/>
                  </a:lnTo>
                  <a:lnTo>
                    <a:pt x="118389" y="1274991"/>
                  </a:lnTo>
                  <a:lnTo>
                    <a:pt x="156895" y="1298282"/>
                  </a:lnTo>
                  <a:lnTo>
                    <a:pt x="197891" y="1314919"/>
                  </a:lnTo>
                  <a:lnTo>
                    <a:pt x="240538" y="1324902"/>
                  </a:lnTo>
                  <a:lnTo>
                    <a:pt x="284010" y="1328229"/>
                  </a:lnTo>
                  <a:lnTo>
                    <a:pt x="327482" y="1324902"/>
                  </a:lnTo>
                  <a:lnTo>
                    <a:pt x="370116" y="1314919"/>
                  </a:lnTo>
                  <a:lnTo>
                    <a:pt x="411111" y="1298282"/>
                  </a:lnTo>
                  <a:lnTo>
                    <a:pt x="449618" y="1274991"/>
                  </a:lnTo>
                  <a:lnTo>
                    <a:pt x="484822" y="1245044"/>
                  </a:lnTo>
                  <a:lnTo>
                    <a:pt x="514769" y="1209840"/>
                  </a:lnTo>
                  <a:lnTo>
                    <a:pt x="538060" y="1171333"/>
                  </a:lnTo>
                  <a:lnTo>
                    <a:pt x="554697" y="1130350"/>
                  </a:lnTo>
                  <a:lnTo>
                    <a:pt x="564680" y="1087704"/>
                  </a:lnTo>
                  <a:lnTo>
                    <a:pt x="568007" y="1044232"/>
                  </a:lnTo>
                  <a:close/>
                </a:path>
                <a:path w="568325" h="2088514">
                  <a:moveTo>
                    <a:pt x="568007" y="283997"/>
                  </a:moveTo>
                  <a:lnTo>
                    <a:pt x="564680" y="240525"/>
                  </a:lnTo>
                  <a:lnTo>
                    <a:pt x="554697" y="197878"/>
                  </a:lnTo>
                  <a:lnTo>
                    <a:pt x="538060" y="156895"/>
                  </a:lnTo>
                  <a:lnTo>
                    <a:pt x="514769" y="118376"/>
                  </a:lnTo>
                  <a:lnTo>
                    <a:pt x="484822" y="83185"/>
                  </a:lnTo>
                  <a:lnTo>
                    <a:pt x="449618" y="53238"/>
                  </a:lnTo>
                  <a:lnTo>
                    <a:pt x="411111" y="29946"/>
                  </a:lnTo>
                  <a:lnTo>
                    <a:pt x="370116" y="13309"/>
                  </a:lnTo>
                  <a:lnTo>
                    <a:pt x="327482" y="3327"/>
                  </a:lnTo>
                  <a:lnTo>
                    <a:pt x="284010" y="0"/>
                  </a:lnTo>
                  <a:lnTo>
                    <a:pt x="240538" y="3327"/>
                  </a:lnTo>
                  <a:lnTo>
                    <a:pt x="197891" y="13309"/>
                  </a:lnTo>
                  <a:lnTo>
                    <a:pt x="156895" y="29946"/>
                  </a:lnTo>
                  <a:lnTo>
                    <a:pt x="118389" y="53238"/>
                  </a:lnTo>
                  <a:lnTo>
                    <a:pt x="83185" y="83185"/>
                  </a:lnTo>
                  <a:lnTo>
                    <a:pt x="53238" y="118376"/>
                  </a:lnTo>
                  <a:lnTo>
                    <a:pt x="29946" y="156895"/>
                  </a:lnTo>
                  <a:lnTo>
                    <a:pt x="13309" y="197878"/>
                  </a:lnTo>
                  <a:lnTo>
                    <a:pt x="3327" y="240525"/>
                  </a:lnTo>
                  <a:lnTo>
                    <a:pt x="0" y="283997"/>
                  </a:lnTo>
                  <a:lnTo>
                    <a:pt x="3327" y="327469"/>
                  </a:lnTo>
                  <a:lnTo>
                    <a:pt x="13309" y="370116"/>
                  </a:lnTo>
                  <a:lnTo>
                    <a:pt x="29946" y="411099"/>
                  </a:lnTo>
                  <a:lnTo>
                    <a:pt x="53238" y="449618"/>
                  </a:lnTo>
                  <a:lnTo>
                    <a:pt x="83185" y="484822"/>
                  </a:lnTo>
                  <a:lnTo>
                    <a:pt x="118389" y="514756"/>
                  </a:lnTo>
                  <a:lnTo>
                    <a:pt x="156895" y="538048"/>
                  </a:lnTo>
                  <a:lnTo>
                    <a:pt x="197891" y="554685"/>
                  </a:lnTo>
                  <a:lnTo>
                    <a:pt x="240538" y="564667"/>
                  </a:lnTo>
                  <a:lnTo>
                    <a:pt x="284010" y="567994"/>
                  </a:lnTo>
                  <a:lnTo>
                    <a:pt x="327482" y="564667"/>
                  </a:lnTo>
                  <a:lnTo>
                    <a:pt x="370116" y="554685"/>
                  </a:lnTo>
                  <a:lnTo>
                    <a:pt x="411111" y="538048"/>
                  </a:lnTo>
                  <a:lnTo>
                    <a:pt x="449618" y="514756"/>
                  </a:lnTo>
                  <a:lnTo>
                    <a:pt x="484822" y="484822"/>
                  </a:lnTo>
                  <a:lnTo>
                    <a:pt x="514769" y="449618"/>
                  </a:lnTo>
                  <a:lnTo>
                    <a:pt x="538060" y="411099"/>
                  </a:lnTo>
                  <a:lnTo>
                    <a:pt x="554697" y="370116"/>
                  </a:lnTo>
                  <a:lnTo>
                    <a:pt x="564680" y="327469"/>
                  </a:lnTo>
                  <a:lnTo>
                    <a:pt x="568007" y="283997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591" y="1737413"/>
              <a:ext cx="3754567" cy="72620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1658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3825" algn="l"/>
                <a:tab pos="4326890" algn="l"/>
              </a:tabLst>
            </a:pP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STRUCTURES</a:t>
            </a:r>
            <a:r>
              <a:rPr lang="en-US" dirty="0"/>
              <a:t> </a:t>
            </a:r>
            <a:r>
              <a:rPr dirty="0"/>
              <a:t>OVERVIEW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6487581" y="3147243"/>
            <a:ext cx="906144" cy="316865"/>
            <a:chOff x="16487581" y="3147243"/>
            <a:chExt cx="906144" cy="316865"/>
          </a:xfrm>
        </p:grpSpPr>
        <p:sp>
          <p:nvSpPr>
            <p:cNvPr id="15" name="object 15"/>
            <p:cNvSpPr/>
            <p:nvPr/>
          </p:nvSpPr>
          <p:spPr>
            <a:xfrm>
              <a:off x="16636225" y="3168185"/>
              <a:ext cx="736600" cy="217170"/>
            </a:xfrm>
            <a:custGeom>
              <a:avLst/>
              <a:gdLst/>
              <a:ahLst/>
              <a:cxnLst/>
              <a:rect l="l" t="t" r="r" b="b"/>
              <a:pathLst>
                <a:path w="736600" h="217170">
                  <a:moveTo>
                    <a:pt x="736163" y="0"/>
                  </a:moveTo>
                  <a:lnTo>
                    <a:pt x="20119" y="211086"/>
                  </a:lnTo>
                  <a:lnTo>
                    <a:pt x="0" y="21701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487581" y="3294915"/>
              <a:ext cx="193675" cy="168910"/>
            </a:xfrm>
            <a:custGeom>
              <a:avLst/>
              <a:gdLst/>
              <a:ahLst/>
              <a:cxnLst/>
              <a:rect l="l" t="t" r="r" b="b"/>
              <a:pathLst>
                <a:path w="193675" h="168910">
                  <a:moveTo>
                    <a:pt x="143859" y="0"/>
                  </a:moveTo>
                  <a:lnTo>
                    <a:pt x="0" y="134107"/>
                  </a:lnTo>
                  <a:lnTo>
                    <a:pt x="193596" y="168732"/>
                  </a:lnTo>
                  <a:lnTo>
                    <a:pt x="14385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508735" y="2972363"/>
            <a:ext cx="6235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Array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365626" y="2378492"/>
            <a:ext cx="815975" cy="614680"/>
            <a:chOff x="15365626" y="2378492"/>
            <a:chExt cx="815975" cy="614680"/>
          </a:xfrm>
        </p:grpSpPr>
        <p:sp>
          <p:nvSpPr>
            <p:cNvPr id="19" name="object 19"/>
            <p:cNvSpPr/>
            <p:nvPr/>
          </p:nvSpPr>
          <p:spPr>
            <a:xfrm>
              <a:off x="15489782" y="2399434"/>
              <a:ext cx="670560" cy="501015"/>
            </a:xfrm>
            <a:custGeom>
              <a:avLst/>
              <a:gdLst/>
              <a:ahLst/>
              <a:cxnLst/>
              <a:rect l="l" t="t" r="r" b="b"/>
              <a:pathLst>
                <a:path w="670559" h="501014">
                  <a:moveTo>
                    <a:pt x="670317" y="0"/>
                  </a:moveTo>
                  <a:lnTo>
                    <a:pt x="16795" y="488161"/>
                  </a:lnTo>
                  <a:lnTo>
                    <a:pt x="0" y="50070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65626" y="2817144"/>
              <a:ext cx="193675" cy="175895"/>
            </a:xfrm>
            <a:custGeom>
              <a:avLst/>
              <a:gdLst/>
              <a:ahLst/>
              <a:cxnLst/>
              <a:rect l="l" t="t" r="r" b="b"/>
              <a:pathLst>
                <a:path w="193675" h="175894">
                  <a:moveTo>
                    <a:pt x="88300" y="0"/>
                  </a:moveTo>
                  <a:lnTo>
                    <a:pt x="0" y="175739"/>
                  </a:lnTo>
                  <a:lnTo>
                    <a:pt x="193564" y="140932"/>
                  </a:lnTo>
                  <a:lnTo>
                    <a:pt x="8830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356801" y="2197146"/>
            <a:ext cx="9423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“Object”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756357" y="5328682"/>
            <a:ext cx="904875" cy="192405"/>
            <a:chOff x="15756357" y="5328682"/>
            <a:chExt cx="904875" cy="192405"/>
          </a:xfrm>
        </p:grpSpPr>
        <p:sp>
          <p:nvSpPr>
            <p:cNvPr id="23" name="object 23"/>
            <p:cNvSpPr/>
            <p:nvPr/>
          </p:nvSpPr>
          <p:spPr>
            <a:xfrm>
              <a:off x="15910250" y="5349624"/>
              <a:ext cx="730250" cy="86995"/>
            </a:xfrm>
            <a:custGeom>
              <a:avLst/>
              <a:gdLst/>
              <a:ahLst/>
              <a:cxnLst/>
              <a:rect l="l" t="t" r="r" b="b"/>
              <a:pathLst>
                <a:path w="730250" h="86995">
                  <a:moveTo>
                    <a:pt x="729836" y="0"/>
                  </a:moveTo>
                  <a:lnTo>
                    <a:pt x="20803" y="83999"/>
                  </a:lnTo>
                  <a:lnTo>
                    <a:pt x="0" y="8646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56357" y="5346281"/>
              <a:ext cx="185420" cy="175260"/>
            </a:xfrm>
            <a:custGeom>
              <a:avLst/>
              <a:gdLst/>
              <a:ahLst/>
              <a:cxnLst/>
              <a:rect l="l" t="t" r="r" b="b"/>
              <a:pathLst>
                <a:path w="185419" h="175260">
                  <a:moveTo>
                    <a:pt x="164340" y="0"/>
                  </a:moveTo>
                  <a:lnTo>
                    <a:pt x="0" y="108038"/>
                  </a:lnTo>
                  <a:lnTo>
                    <a:pt x="185041" y="174688"/>
                  </a:lnTo>
                  <a:lnTo>
                    <a:pt x="16434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793123" y="5189489"/>
            <a:ext cx="9423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“Object”</a:t>
            </a:r>
            <a:endParaRPr sz="195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1404938" y="1786832"/>
            <a:ext cx="11972290" cy="299697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53210" algn="l"/>
                <a:tab pos="2092325" algn="l"/>
              </a:tabLst>
            </a:pPr>
            <a:r>
              <a:rPr dirty="0"/>
              <a:t>SOURCES	OF	DATA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 dirty="0"/>
          </a:p>
          <a:p>
            <a:pPr marL="1169035" indent="-636270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  <a:tabLst>
                <a:tab pos="1169035" algn="l"/>
              </a:tabLst>
            </a:pP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b="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program</a:t>
            </a:r>
            <a:r>
              <a:rPr sz="2300" b="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60" dirty="0">
                <a:solidFill>
                  <a:srgbClr val="444444"/>
                </a:solidFill>
                <a:latin typeface="Arial"/>
                <a:cs typeface="Arial"/>
              </a:rPr>
              <a:t>itself:</a:t>
            </a:r>
            <a:r>
              <a:rPr sz="2300" b="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Data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directly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b="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source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code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70" dirty="0">
                <a:solidFill>
                  <a:srgbClr val="444444"/>
                </a:solidFill>
                <a:latin typeface="Arial"/>
                <a:cs typeface="Arial"/>
              </a:rPr>
              <a:t>(e.g.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status</a:t>
            </a:r>
            <a:r>
              <a:rPr sz="2300" b="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10" dirty="0">
                <a:solidFill>
                  <a:srgbClr val="444444"/>
                </a:solidFill>
                <a:latin typeface="Arial"/>
                <a:cs typeface="Arial"/>
              </a:rPr>
              <a:t>messages)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444"/>
              </a:buClr>
              <a:buFont typeface="Arial"/>
              <a:buAutoNum type="arabicPlain"/>
            </a:pPr>
            <a:endParaRPr sz="2800" dirty="0">
              <a:latin typeface="Arial"/>
              <a:cs typeface="Arial"/>
            </a:endParaRPr>
          </a:p>
          <a:p>
            <a:pPr marL="1169035" indent="-636270">
              <a:lnSpc>
                <a:spcPct val="100000"/>
              </a:lnSpc>
              <a:buFont typeface="Arial"/>
              <a:buAutoNum type="arabicPlain"/>
              <a:tabLst>
                <a:tab pos="1169035" algn="l"/>
              </a:tabLst>
            </a:pP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b="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UI: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input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5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user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written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114" dirty="0">
                <a:solidFill>
                  <a:srgbClr val="444444"/>
                </a:solidFill>
                <a:latin typeface="Arial"/>
                <a:cs typeface="Arial"/>
              </a:rPr>
              <a:t>DOM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60" dirty="0">
                <a:solidFill>
                  <a:srgbClr val="444444"/>
                </a:solidFill>
                <a:latin typeface="Arial"/>
                <a:cs typeface="Arial"/>
              </a:rPr>
              <a:t>(e.g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tasks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b="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dirty="0">
                <a:solidFill>
                  <a:srgbClr val="444444"/>
                </a:solidFill>
                <a:latin typeface="Arial"/>
                <a:cs typeface="Arial"/>
              </a:rPr>
              <a:t>todo</a:t>
            </a:r>
            <a:r>
              <a:rPr sz="2300" b="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0" spc="-20" dirty="0">
                <a:solidFill>
                  <a:srgbClr val="444444"/>
                </a:solidFill>
                <a:latin typeface="Arial"/>
                <a:cs typeface="Arial"/>
              </a:rPr>
              <a:t>app)</a:t>
            </a: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444"/>
              </a:buClr>
              <a:buFont typeface="Arial"/>
              <a:buAutoNum type="arabicPlain"/>
            </a:pPr>
            <a:endParaRPr sz="2750" dirty="0">
              <a:latin typeface="Arial"/>
              <a:cs typeface="Arial"/>
            </a:endParaRPr>
          </a:p>
          <a:p>
            <a:pPr marL="1169035" indent="-636270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  <a:tabLst>
                <a:tab pos="1169035" algn="l"/>
              </a:tabLst>
            </a:pP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3450" b="0" spc="-52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external</a:t>
            </a:r>
            <a:r>
              <a:rPr sz="3450" b="0" spc="-44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sources: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30" baseline="1207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3450" b="0" spc="-75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fetched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for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30" baseline="1207" dirty="0">
                <a:solidFill>
                  <a:srgbClr val="444444"/>
                </a:solidFill>
                <a:latin typeface="Arial"/>
                <a:cs typeface="Arial"/>
              </a:rPr>
              <a:t>example</a:t>
            </a:r>
            <a:r>
              <a:rPr sz="3450" b="0" spc="-75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75" baseline="1207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baseline="1207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3450" b="0" spc="-75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127" baseline="1207" dirty="0">
                <a:solidFill>
                  <a:srgbClr val="444444"/>
                </a:solidFill>
                <a:latin typeface="Arial"/>
                <a:cs typeface="Arial"/>
              </a:rPr>
              <a:t>API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104" baseline="1207" dirty="0">
                <a:solidFill>
                  <a:srgbClr val="444444"/>
                </a:solidFill>
                <a:latin typeface="Arial"/>
                <a:cs typeface="Arial"/>
              </a:rPr>
              <a:t>(e.g.</a:t>
            </a:r>
            <a:r>
              <a:rPr sz="3450" b="0" spc="-67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37" baseline="1207" dirty="0">
                <a:solidFill>
                  <a:srgbClr val="444444"/>
                </a:solidFill>
                <a:latin typeface="Arial"/>
                <a:cs typeface="Arial"/>
              </a:rPr>
              <a:t>recipe</a:t>
            </a:r>
            <a:r>
              <a:rPr sz="3450" b="0" spc="-75" baseline="1207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450" b="0" spc="-15" baseline="1207" dirty="0">
                <a:solidFill>
                  <a:srgbClr val="444444"/>
                </a:solidFill>
                <a:latin typeface="Arial"/>
                <a:cs typeface="Arial"/>
              </a:rPr>
              <a:t>objects)</a:t>
            </a:r>
            <a:endParaRPr sz="3450" baseline="1207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456333" y="4567458"/>
            <a:ext cx="4909820" cy="1179830"/>
            <a:chOff x="10456333" y="4567458"/>
            <a:chExt cx="4909820" cy="1179830"/>
          </a:xfrm>
        </p:grpSpPr>
        <p:sp>
          <p:nvSpPr>
            <p:cNvPr id="28" name="object 28"/>
            <p:cNvSpPr/>
            <p:nvPr/>
          </p:nvSpPr>
          <p:spPr>
            <a:xfrm>
              <a:off x="13529525" y="4588400"/>
              <a:ext cx="1682750" cy="279400"/>
            </a:xfrm>
            <a:custGeom>
              <a:avLst/>
              <a:gdLst/>
              <a:ahLst/>
              <a:cxnLst/>
              <a:rect l="l" t="t" r="r" b="b"/>
              <a:pathLst>
                <a:path w="1682750" h="279400">
                  <a:moveTo>
                    <a:pt x="0" y="0"/>
                  </a:moveTo>
                  <a:lnTo>
                    <a:pt x="36358" y="21801"/>
                  </a:lnTo>
                  <a:lnTo>
                    <a:pt x="73475" y="42716"/>
                  </a:lnTo>
                  <a:lnTo>
                    <a:pt x="111352" y="62746"/>
                  </a:lnTo>
                  <a:lnTo>
                    <a:pt x="149987" y="81890"/>
                  </a:lnTo>
                  <a:lnTo>
                    <a:pt x="189382" y="100148"/>
                  </a:lnTo>
                  <a:lnTo>
                    <a:pt x="229536" y="117519"/>
                  </a:lnTo>
                  <a:lnTo>
                    <a:pt x="270448" y="134006"/>
                  </a:lnTo>
                  <a:lnTo>
                    <a:pt x="312120" y="149606"/>
                  </a:lnTo>
                  <a:lnTo>
                    <a:pt x="354551" y="164320"/>
                  </a:lnTo>
                  <a:lnTo>
                    <a:pt x="397740" y="178149"/>
                  </a:lnTo>
                  <a:lnTo>
                    <a:pt x="441689" y="191091"/>
                  </a:lnTo>
                  <a:lnTo>
                    <a:pt x="486397" y="203148"/>
                  </a:lnTo>
                  <a:lnTo>
                    <a:pt x="531863" y="214319"/>
                  </a:lnTo>
                  <a:lnTo>
                    <a:pt x="578089" y="224604"/>
                  </a:lnTo>
                  <a:lnTo>
                    <a:pt x="625074" y="234003"/>
                  </a:lnTo>
                  <a:lnTo>
                    <a:pt x="672818" y="242516"/>
                  </a:lnTo>
                  <a:lnTo>
                    <a:pt x="721321" y="250144"/>
                  </a:lnTo>
                  <a:lnTo>
                    <a:pt x="770583" y="256885"/>
                  </a:lnTo>
                  <a:lnTo>
                    <a:pt x="820604" y="262741"/>
                  </a:lnTo>
                  <a:lnTo>
                    <a:pt x="871384" y="267711"/>
                  </a:lnTo>
                  <a:lnTo>
                    <a:pt x="922923" y="271795"/>
                  </a:lnTo>
                  <a:lnTo>
                    <a:pt x="975221" y="274993"/>
                  </a:lnTo>
                  <a:lnTo>
                    <a:pt x="1028278" y="277305"/>
                  </a:lnTo>
                  <a:lnTo>
                    <a:pt x="1082094" y="278731"/>
                  </a:lnTo>
                  <a:lnTo>
                    <a:pt x="1136669" y="279272"/>
                  </a:lnTo>
                  <a:lnTo>
                    <a:pt x="1192003" y="278926"/>
                  </a:lnTo>
                  <a:lnTo>
                    <a:pt x="1248096" y="277695"/>
                  </a:lnTo>
                  <a:lnTo>
                    <a:pt x="1304948" y="275578"/>
                  </a:lnTo>
                  <a:lnTo>
                    <a:pt x="1362560" y="272575"/>
                  </a:lnTo>
                  <a:lnTo>
                    <a:pt x="1420930" y="268686"/>
                  </a:lnTo>
                  <a:lnTo>
                    <a:pt x="1480059" y="263911"/>
                  </a:lnTo>
                  <a:lnTo>
                    <a:pt x="1539948" y="258250"/>
                  </a:lnTo>
                  <a:lnTo>
                    <a:pt x="1600595" y="251704"/>
                  </a:lnTo>
                  <a:lnTo>
                    <a:pt x="1662001" y="244271"/>
                  </a:lnTo>
                  <a:lnTo>
                    <a:pt x="1682737" y="2412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78920" y="4745624"/>
              <a:ext cx="187325" cy="174625"/>
            </a:xfrm>
            <a:custGeom>
              <a:avLst/>
              <a:gdLst/>
              <a:ahLst/>
              <a:cxnLst/>
              <a:rect l="l" t="t" r="r" b="b"/>
              <a:pathLst>
                <a:path w="187325" h="174625">
                  <a:moveTo>
                    <a:pt x="0" y="0"/>
                  </a:moveTo>
                  <a:lnTo>
                    <a:pt x="25224" y="174093"/>
                  </a:lnTo>
                  <a:lnTo>
                    <a:pt x="186706" y="61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2158" y="4968408"/>
              <a:ext cx="798830" cy="757555"/>
            </a:xfrm>
            <a:custGeom>
              <a:avLst/>
              <a:gdLst/>
              <a:ahLst/>
              <a:cxnLst/>
              <a:rect l="l" t="t" r="r" b="b"/>
              <a:pathLst>
                <a:path w="798829" h="757554">
                  <a:moveTo>
                    <a:pt x="798380" y="757451"/>
                  </a:moveTo>
                  <a:lnTo>
                    <a:pt x="743489" y="751256"/>
                  </a:lnTo>
                  <a:lnTo>
                    <a:pt x="690517" y="743122"/>
                  </a:lnTo>
                  <a:lnTo>
                    <a:pt x="639464" y="733049"/>
                  </a:lnTo>
                  <a:lnTo>
                    <a:pt x="590331" y="721036"/>
                  </a:lnTo>
                  <a:lnTo>
                    <a:pt x="543116" y="707085"/>
                  </a:lnTo>
                  <a:lnTo>
                    <a:pt x="497820" y="691195"/>
                  </a:lnTo>
                  <a:lnTo>
                    <a:pt x="454443" y="673366"/>
                  </a:lnTo>
                  <a:lnTo>
                    <a:pt x="412985" y="653597"/>
                  </a:lnTo>
                  <a:lnTo>
                    <a:pt x="373446" y="631890"/>
                  </a:lnTo>
                  <a:lnTo>
                    <a:pt x="335826" y="608244"/>
                  </a:lnTo>
                  <a:lnTo>
                    <a:pt x="300125" y="582658"/>
                  </a:lnTo>
                  <a:lnTo>
                    <a:pt x="266343" y="555134"/>
                  </a:lnTo>
                  <a:lnTo>
                    <a:pt x="234480" y="525671"/>
                  </a:lnTo>
                  <a:lnTo>
                    <a:pt x="204536" y="494268"/>
                  </a:lnTo>
                  <a:lnTo>
                    <a:pt x="176511" y="460927"/>
                  </a:lnTo>
                  <a:lnTo>
                    <a:pt x="150405" y="425647"/>
                  </a:lnTo>
                  <a:lnTo>
                    <a:pt x="126218" y="388427"/>
                  </a:lnTo>
                  <a:lnTo>
                    <a:pt x="103950" y="349269"/>
                  </a:lnTo>
                  <a:lnTo>
                    <a:pt x="83602" y="308171"/>
                  </a:lnTo>
                  <a:lnTo>
                    <a:pt x="65172" y="265135"/>
                  </a:lnTo>
                  <a:lnTo>
                    <a:pt x="48661" y="220159"/>
                  </a:lnTo>
                  <a:lnTo>
                    <a:pt x="34069" y="173245"/>
                  </a:lnTo>
                  <a:lnTo>
                    <a:pt x="21396" y="124391"/>
                  </a:lnTo>
                  <a:lnTo>
                    <a:pt x="10642" y="73599"/>
                  </a:lnTo>
                  <a:lnTo>
                    <a:pt x="1807" y="2086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456333" y="4814016"/>
              <a:ext cx="175260" cy="182880"/>
            </a:xfrm>
            <a:custGeom>
              <a:avLst/>
              <a:gdLst/>
              <a:ahLst/>
              <a:cxnLst/>
              <a:rect l="l" t="t" r="r" b="b"/>
              <a:pathLst>
                <a:path w="175259" h="182879">
                  <a:moveTo>
                    <a:pt x="72455" y="0"/>
                  </a:moveTo>
                  <a:lnTo>
                    <a:pt x="0" y="182843"/>
                  </a:lnTo>
                  <a:lnTo>
                    <a:pt x="175258" y="167667"/>
                  </a:lnTo>
                  <a:lnTo>
                    <a:pt x="7245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90937" y="7693342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2060"/>
              </a:spcBef>
            </a:pPr>
            <a:r>
              <a:rPr sz="2400" spc="-1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400" spc="-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444444"/>
                </a:solidFill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531913" y="7065045"/>
            <a:ext cx="289560" cy="505459"/>
            <a:chOff x="7531913" y="7065045"/>
            <a:chExt cx="289560" cy="505459"/>
          </a:xfrm>
        </p:grpSpPr>
        <p:sp>
          <p:nvSpPr>
            <p:cNvPr id="34" name="object 34"/>
            <p:cNvSpPr/>
            <p:nvPr/>
          </p:nvSpPr>
          <p:spPr>
            <a:xfrm>
              <a:off x="7676411" y="7065045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5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31913" y="728126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90937" y="6048930"/>
            <a:ext cx="3171190" cy="893444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444444"/>
                </a:solidFill>
                <a:latin typeface="Arial"/>
                <a:cs typeface="Arial"/>
              </a:rPr>
              <a:t>Collection</a:t>
            </a:r>
            <a:r>
              <a:rPr sz="24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400" spc="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531913" y="5401667"/>
            <a:ext cx="289560" cy="505459"/>
            <a:chOff x="7531913" y="5401667"/>
            <a:chExt cx="289560" cy="505459"/>
          </a:xfrm>
        </p:grpSpPr>
        <p:sp>
          <p:nvSpPr>
            <p:cNvPr id="38" name="object 38"/>
            <p:cNvSpPr/>
            <p:nvPr/>
          </p:nvSpPr>
          <p:spPr>
            <a:xfrm>
              <a:off x="7676411" y="5401667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0"/>
                  </a:moveTo>
                  <a:lnTo>
                    <a:pt x="0" y="216223"/>
                  </a:lnTo>
                  <a:lnTo>
                    <a:pt x="0" y="25287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31913" y="561789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619625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Arrays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90937" y="8719260"/>
            <a:ext cx="1084580" cy="902969"/>
            <a:chOff x="6090937" y="8719260"/>
            <a:chExt cx="1084580" cy="902969"/>
          </a:xfrm>
        </p:grpSpPr>
        <p:sp>
          <p:nvSpPr>
            <p:cNvPr id="42" name="object 42"/>
            <p:cNvSpPr/>
            <p:nvPr/>
          </p:nvSpPr>
          <p:spPr>
            <a:xfrm>
              <a:off x="6285465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853135" y="0"/>
                  </a:moveTo>
                  <a:lnTo>
                    <a:pt x="28251" y="681617"/>
                  </a:lnTo>
                  <a:lnTo>
                    <a:pt x="0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0937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60" h="295909">
                  <a:moveTo>
                    <a:pt x="130736" y="0"/>
                  </a:moveTo>
                  <a:lnTo>
                    <a:pt x="0" y="295476"/>
                  </a:lnTo>
                  <a:lnTo>
                    <a:pt x="314822" y="222779"/>
                  </a:lnTo>
                  <a:lnTo>
                    <a:pt x="13073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45772" y="8888772"/>
            <a:ext cx="188848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60" dirty="0">
                <a:solidFill>
                  <a:srgbClr val="444444"/>
                </a:solidFill>
                <a:latin typeface="Arial"/>
                <a:cs typeface="Arial"/>
              </a:rPr>
              <a:t>SIMPLE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95" dirty="0">
                <a:solidFill>
                  <a:srgbClr val="444444"/>
                </a:solidFill>
                <a:latin typeface="Arial"/>
                <a:cs typeface="Arial"/>
              </a:rPr>
              <a:t>LIST?</a:t>
            </a:r>
            <a:endParaRPr sz="23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62247" y="9773361"/>
            <a:ext cx="3171190" cy="893444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26162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0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77573" y="8719260"/>
            <a:ext cx="1084580" cy="902969"/>
            <a:chOff x="8177573" y="8719260"/>
            <a:chExt cx="1084580" cy="902969"/>
          </a:xfrm>
        </p:grpSpPr>
        <p:sp>
          <p:nvSpPr>
            <p:cNvPr id="47" name="object 47"/>
            <p:cNvSpPr/>
            <p:nvPr/>
          </p:nvSpPr>
          <p:spPr>
            <a:xfrm>
              <a:off x="8214221" y="8755908"/>
              <a:ext cx="853440" cy="705485"/>
            </a:xfrm>
            <a:custGeom>
              <a:avLst/>
              <a:gdLst/>
              <a:ahLst/>
              <a:cxnLst/>
              <a:rect l="l" t="t" r="r" b="b"/>
              <a:pathLst>
                <a:path w="853440" h="705484">
                  <a:moveTo>
                    <a:pt x="0" y="0"/>
                  </a:moveTo>
                  <a:lnTo>
                    <a:pt x="824884" y="681617"/>
                  </a:lnTo>
                  <a:lnTo>
                    <a:pt x="853135" y="704961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47061" y="9326135"/>
              <a:ext cx="314960" cy="295910"/>
            </a:xfrm>
            <a:custGeom>
              <a:avLst/>
              <a:gdLst/>
              <a:ahLst/>
              <a:cxnLst/>
              <a:rect l="l" t="t" r="r" b="b"/>
              <a:pathLst>
                <a:path w="314959" h="295909">
                  <a:moveTo>
                    <a:pt x="184087" y="0"/>
                  </a:moveTo>
                  <a:lnTo>
                    <a:pt x="0" y="222779"/>
                  </a:lnTo>
                  <a:lnTo>
                    <a:pt x="314823" y="295476"/>
                  </a:lnTo>
                  <a:lnTo>
                    <a:pt x="184087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375853" y="8888772"/>
            <a:ext cx="26041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35" dirty="0">
                <a:solidFill>
                  <a:srgbClr val="444444"/>
                </a:solidFill>
                <a:latin typeface="Arial"/>
                <a:cs typeface="Arial"/>
              </a:rPr>
              <a:t>KEY/VALUE</a:t>
            </a:r>
            <a:r>
              <a:rPr sz="2300" b="1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20" dirty="0">
                <a:solidFill>
                  <a:srgbClr val="444444"/>
                </a:solidFill>
                <a:latin typeface="Arial"/>
                <a:cs typeface="Arial"/>
              </a:rPr>
              <a:t>PAIRS?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557638" y="5307978"/>
            <a:ext cx="1634489" cy="1062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2050" spc="-10" dirty="0">
                <a:solidFill>
                  <a:srgbClr val="F2425D"/>
                </a:solidFill>
                <a:latin typeface="Arial"/>
                <a:cs typeface="Arial"/>
              </a:rPr>
              <a:t>Application Programming Interface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900569" y="10166908"/>
            <a:ext cx="1133475" cy="312420"/>
            <a:chOff x="11900569" y="10166908"/>
            <a:chExt cx="1133475" cy="312420"/>
          </a:xfrm>
        </p:grpSpPr>
        <p:sp>
          <p:nvSpPr>
            <p:cNvPr id="52" name="object 52"/>
            <p:cNvSpPr/>
            <p:nvPr/>
          </p:nvSpPr>
          <p:spPr>
            <a:xfrm>
              <a:off x="12053419" y="10187849"/>
              <a:ext cx="959485" cy="214629"/>
            </a:xfrm>
            <a:custGeom>
              <a:avLst/>
              <a:gdLst/>
              <a:ahLst/>
              <a:cxnLst/>
              <a:rect l="l" t="t" r="r" b="b"/>
              <a:pathLst>
                <a:path w="959484" h="214629">
                  <a:moveTo>
                    <a:pt x="959436" y="0"/>
                  </a:moveTo>
                  <a:lnTo>
                    <a:pt x="915208" y="25301"/>
                  </a:lnTo>
                  <a:lnTo>
                    <a:pt x="870696" y="49014"/>
                  </a:lnTo>
                  <a:lnTo>
                    <a:pt x="825898" y="71140"/>
                  </a:lnTo>
                  <a:lnTo>
                    <a:pt x="780814" y="91678"/>
                  </a:lnTo>
                  <a:lnTo>
                    <a:pt x="735445" y="110627"/>
                  </a:lnTo>
                  <a:lnTo>
                    <a:pt x="689791" y="127989"/>
                  </a:lnTo>
                  <a:lnTo>
                    <a:pt x="643852" y="143763"/>
                  </a:lnTo>
                  <a:lnTo>
                    <a:pt x="597627" y="157948"/>
                  </a:lnTo>
                  <a:lnTo>
                    <a:pt x="551117" y="170546"/>
                  </a:lnTo>
                  <a:lnTo>
                    <a:pt x="504321" y="181556"/>
                  </a:lnTo>
                  <a:lnTo>
                    <a:pt x="457240" y="190978"/>
                  </a:lnTo>
                  <a:lnTo>
                    <a:pt x="409873" y="198812"/>
                  </a:lnTo>
                  <a:lnTo>
                    <a:pt x="362222" y="205058"/>
                  </a:lnTo>
                  <a:lnTo>
                    <a:pt x="314284" y="209716"/>
                  </a:lnTo>
                  <a:lnTo>
                    <a:pt x="266062" y="212786"/>
                  </a:lnTo>
                  <a:lnTo>
                    <a:pt x="217554" y="214268"/>
                  </a:lnTo>
                  <a:lnTo>
                    <a:pt x="168761" y="214162"/>
                  </a:lnTo>
                  <a:lnTo>
                    <a:pt x="119682" y="212469"/>
                  </a:lnTo>
                  <a:lnTo>
                    <a:pt x="70318" y="209187"/>
                  </a:lnTo>
                  <a:lnTo>
                    <a:pt x="20668" y="204317"/>
                  </a:lnTo>
                  <a:lnTo>
                    <a:pt x="0" y="20086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900569" y="10305412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5" h="173990">
                  <a:moveTo>
                    <a:pt x="188004" y="0"/>
                  </a:moveTo>
                  <a:lnTo>
                    <a:pt x="0" y="57756"/>
                  </a:lnTo>
                  <a:lnTo>
                    <a:pt x="159010" y="173504"/>
                  </a:lnTo>
                  <a:lnTo>
                    <a:pt x="1880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3138878" y="9769054"/>
            <a:ext cx="1937385" cy="7169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050" spc="-10" dirty="0">
                <a:solidFill>
                  <a:srgbClr val="F2425D"/>
                </a:solidFill>
                <a:latin typeface="Arial"/>
                <a:cs typeface="Arial"/>
              </a:rPr>
              <a:t>Keys</a:t>
            </a:r>
            <a:r>
              <a:rPr sz="205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2425D"/>
                </a:solidFill>
                <a:latin typeface="Arial"/>
                <a:cs typeface="Arial"/>
              </a:rPr>
              <a:t>allow</a:t>
            </a:r>
            <a:r>
              <a:rPr sz="2050" spc="1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2425D"/>
                </a:solidFill>
                <a:latin typeface="Arial"/>
                <a:cs typeface="Arial"/>
              </a:rPr>
              <a:t>us</a:t>
            </a:r>
            <a:r>
              <a:rPr sz="205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5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50" i="1" spc="-35" dirty="0">
                <a:solidFill>
                  <a:srgbClr val="F2425D"/>
                </a:solidFill>
                <a:latin typeface="Arial"/>
                <a:cs typeface="Arial"/>
              </a:rPr>
              <a:t>describe</a:t>
            </a:r>
            <a:r>
              <a:rPr sz="2050" i="1" spc="-7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F2425D"/>
                </a:solidFill>
                <a:latin typeface="Arial"/>
                <a:cs typeface="Arial"/>
              </a:rPr>
              <a:t>values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26621" y="6357189"/>
            <a:ext cx="2538730" cy="4333240"/>
            <a:chOff x="426621" y="6357189"/>
            <a:chExt cx="2538730" cy="4333240"/>
          </a:xfrm>
        </p:grpSpPr>
        <p:sp>
          <p:nvSpPr>
            <p:cNvPr id="56" name="object 56"/>
            <p:cNvSpPr/>
            <p:nvPr/>
          </p:nvSpPr>
          <p:spPr>
            <a:xfrm>
              <a:off x="426621" y="6357189"/>
              <a:ext cx="2538730" cy="4333240"/>
            </a:xfrm>
            <a:custGeom>
              <a:avLst/>
              <a:gdLst/>
              <a:ahLst/>
              <a:cxnLst/>
              <a:rect l="l" t="t" r="r" b="b"/>
              <a:pathLst>
                <a:path w="2538730" h="4333240">
                  <a:moveTo>
                    <a:pt x="2538379" y="0"/>
                  </a:moveTo>
                  <a:lnTo>
                    <a:pt x="0" y="0"/>
                  </a:lnTo>
                  <a:lnTo>
                    <a:pt x="0" y="4333174"/>
                  </a:lnTo>
                  <a:lnTo>
                    <a:pt x="2538379" y="4333174"/>
                  </a:lnTo>
                  <a:lnTo>
                    <a:pt x="253837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8633265"/>
              <a:ext cx="230359" cy="2303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020688"/>
              <a:ext cx="230359" cy="230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408111"/>
              <a:ext cx="230359" cy="2303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9795534"/>
              <a:ext cx="230359" cy="2303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10182957"/>
              <a:ext cx="230359" cy="230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109666"/>
              <a:ext cx="230359" cy="2303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01" y="7497088"/>
              <a:ext cx="230359" cy="23035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26621" y="6357189"/>
            <a:ext cx="2538730" cy="4333240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2155"/>
              </a:spcBef>
            </a:pPr>
            <a:r>
              <a:rPr sz="1950" b="1" spc="-125" dirty="0">
                <a:solidFill>
                  <a:srgbClr val="444444"/>
                </a:solidFill>
                <a:latin typeface="Arial"/>
                <a:cs typeface="Arial"/>
              </a:rPr>
              <a:t>OTHER</a:t>
            </a:r>
            <a:r>
              <a:rPr sz="1950" b="1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b="1" spc="-114" dirty="0">
                <a:solidFill>
                  <a:srgbClr val="444444"/>
                </a:solidFill>
                <a:latin typeface="Arial"/>
                <a:cs typeface="Arial"/>
              </a:rPr>
              <a:t>BUILT-</a:t>
            </a:r>
            <a:r>
              <a:rPr sz="1950" b="1" spc="-25" dirty="0">
                <a:solidFill>
                  <a:srgbClr val="444444"/>
                </a:solidFill>
                <a:latin typeface="Arial"/>
                <a:cs typeface="Arial"/>
              </a:rPr>
              <a:t>IN:</a:t>
            </a:r>
            <a:endParaRPr sz="1950">
              <a:latin typeface="Arial"/>
              <a:cs typeface="Arial"/>
            </a:endParaRPr>
          </a:p>
          <a:p>
            <a:pPr marL="778510" marR="677545">
              <a:lnSpc>
                <a:spcPct val="133800"/>
              </a:lnSpc>
              <a:spcBef>
                <a:spcPts val="430"/>
              </a:spcBef>
            </a:pPr>
            <a:r>
              <a:rPr sz="1900" spc="-25" dirty="0">
                <a:solidFill>
                  <a:srgbClr val="444444"/>
                </a:solidFill>
                <a:latin typeface="Arial"/>
                <a:cs typeface="Arial"/>
              </a:rPr>
              <a:t>WeakMap </a:t>
            </a:r>
            <a:r>
              <a:rPr sz="1900" spc="-10" dirty="0">
                <a:solidFill>
                  <a:srgbClr val="444444"/>
                </a:solidFill>
                <a:latin typeface="Arial"/>
                <a:cs typeface="Arial"/>
              </a:rPr>
              <a:t>WeakSet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</a:pPr>
            <a:r>
              <a:rPr sz="1950" b="1" spc="-30" dirty="0">
                <a:solidFill>
                  <a:srgbClr val="444444"/>
                </a:solidFill>
                <a:latin typeface="Arial"/>
                <a:cs typeface="Arial"/>
              </a:rPr>
              <a:t>NON-</a:t>
            </a:r>
            <a:r>
              <a:rPr sz="1950" b="1" spc="-125" dirty="0">
                <a:solidFill>
                  <a:srgbClr val="444444"/>
                </a:solidFill>
                <a:latin typeface="Arial"/>
                <a:cs typeface="Arial"/>
              </a:rPr>
              <a:t>BUILT</a:t>
            </a:r>
            <a:r>
              <a:rPr sz="1950" b="1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50" b="1" spc="-25" dirty="0">
                <a:solidFill>
                  <a:srgbClr val="444444"/>
                </a:solidFill>
                <a:latin typeface="Arial"/>
                <a:cs typeface="Arial"/>
              </a:rPr>
              <a:t>IN:</a:t>
            </a:r>
            <a:endParaRPr sz="1950">
              <a:latin typeface="Arial"/>
              <a:cs typeface="Arial"/>
            </a:endParaRPr>
          </a:p>
          <a:p>
            <a:pPr marL="778510" marR="522605">
              <a:lnSpc>
                <a:spcPct val="133800"/>
              </a:lnSpc>
              <a:spcBef>
                <a:spcPts val="475"/>
              </a:spcBef>
            </a:pPr>
            <a:r>
              <a:rPr sz="1900" spc="-10" dirty="0">
                <a:solidFill>
                  <a:srgbClr val="444444"/>
                </a:solidFill>
                <a:latin typeface="Arial"/>
                <a:cs typeface="Arial"/>
              </a:rPr>
              <a:t>Stacks Queues </a:t>
            </a:r>
            <a:r>
              <a:rPr sz="1900" dirty="0">
                <a:solidFill>
                  <a:srgbClr val="444444"/>
                </a:solidFill>
                <a:latin typeface="Arial"/>
                <a:cs typeface="Arial"/>
              </a:rPr>
              <a:t>Linked</a:t>
            </a:r>
            <a:r>
              <a:rPr sz="190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40" dirty="0">
                <a:solidFill>
                  <a:srgbClr val="444444"/>
                </a:solidFill>
                <a:latin typeface="Arial"/>
                <a:cs typeface="Arial"/>
              </a:rPr>
              <a:t>lists </a:t>
            </a:r>
            <a:r>
              <a:rPr sz="1900" spc="-10" dirty="0">
                <a:solidFill>
                  <a:srgbClr val="444444"/>
                </a:solidFill>
                <a:latin typeface="Arial"/>
                <a:cs typeface="Arial"/>
              </a:rPr>
              <a:t>Trees</a:t>
            </a:r>
            <a:endParaRPr sz="1900">
              <a:latin typeface="Arial"/>
              <a:cs typeface="Arial"/>
            </a:endParaRPr>
          </a:p>
          <a:p>
            <a:pPr marL="778510">
              <a:lnSpc>
                <a:spcPct val="100000"/>
              </a:lnSpc>
              <a:spcBef>
                <a:spcPts val="770"/>
              </a:spcBef>
            </a:pPr>
            <a:r>
              <a:rPr sz="1900" dirty="0">
                <a:solidFill>
                  <a:srgbClr val="444444"/>
                </a:solidFill>
                <a:latin typeface="Arial"/>
                <a:cs typeface="Arial"/>
              </a:rPr>
              <a:t>Hash</a:t>
            </a:r>
            <a:r>
              <a:rPr sz="190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44444"/>
                </a:solidFill>
                <a:latin typeface="Arial"/>
                <a:cs typeface="Arial"/>
              </a:rPr>
              <a:t>tables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61215"/>
            <a:ext cx="5026025" cy="9947910"/>
            <a:chOff x="0" y="1361215"/>
            <a:chExt cx="5026025" cy="9947910"/>
          </a:xfrm>
        </p:grpSpPr>
        <p:sp>
          <p:nvSpPr>
            <p:cNvPr id="3" name="object 3"/>
            <p:cNvSpPr/>
            <p:nvPr/>
          </p:nvSpPr>
          <p:spPr>
            <a:xfrm>
              <a:off x="0" y="1361215"/>
              <a:ext cx="5026025" cy="9947910"/>
            </a:xfrm>
            <a:custGeom>
              <a:avLst/>
              <a:gdLst/>
              <a:ahLst/>
              <a:cxnLst/>
              <a:rect l="l" t="t" r="r" b="b"/>
              <a:pathLst>
                <a:path w="5026025" h="9947910">
                  <a:moveTo>
                    <a:pt x="5026024" y="0"/>
                  </a:moveTo>
                  <a:lnTo>
                    <a:pt x="0" y="0"/>
                  </a:lnTo>
                  <a:lnTo>
                    <a:pt x="0" y="9947341"/>
                  </a:lnTo>
                  <a:lnTo>
                    <a:pt x="5026024" y="9947341"/>
                  </a:lnTo>
                  <a:lnTo>
                    <a:pt x="502602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368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43709" y="1969560"/>
            <a:ext cx="1857335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ARRAYS</a:t>
            </a:r>
            <a:endParaRPr sz="37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3393" y="1877534"/>
            <a:ext cx="2991287" cy="8344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20104100" cy="4115435"/>
            <a:chOff x="0" y="0"/>
            <a:chExt cx="20104100" cy="41154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280" y="3228278"/>
              <a:ext cx="4289545" cy="8870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36121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51650" y="1969560"/>
            <a:ext cx="1107182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SETS</a:t>
            </a:r>
            <a:endParaRPr sz="3700" dirty="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4306" y="3228278"/>
            <a:ext cx="4289545" cy="88571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7689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300" dirty="0">
                <a:solidFill>
                  <a:srgbClr val="444444"/>
                </a:solidFill>
                <a:latin typeface="Calibri"/>
                <a:cs typeface="Calibri"/>
              </a:rPr>
              <a:t>VS.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836413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81835" algn="l"/>
                <a:tab pos="2881630" algn="l"/>
                <a:tab pos="4159885" algn="l"/>
                <a:tab pos="5211445" algn="l"/>
                <a:tab pos="7280275" algn="l"/>
                <a:tab pos="8180070" algn="l"/>
              </a:tabLst>
            </a:pPr>
            <a:r>
              <a:rPr dirty="0"/>
              <a:t>ARRAYS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SETS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OBJECTS	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MAPS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0104404" y="1361215"/>
            <a:ext cx="4973955" cy="9947910"/>
            <a:chOff x="10104404" y="1361215"/>
            <a:chExt cx="4973955" cy="9947910"/>
          </a:xfrm>
        </p:grpSpPr>
        <p:sp>
          <p:nvSpPr>
            <p:cNvPr id="15" name="object 15"/>
            <p:cNvSpPr/>
            <p:nvPr/>
          </p:nvSpPr>
          <p:spPr>
            <a:xfrm>
              <a:off x="10104404" y="1361215"/>
              <a:ext cx="4973955" cy="9947910"/>
            </a:xfrm>
            <a:custGeom>
              <a:avLst/>
              <a:gdLst/>
              <a:ahLst/>
              <a:cxnLst/>
              <a:rect l="l" t="t" r="r" b="b"/>
              <a:pathLst>
                <a:path w="4973955" h="9947910">
                  <a:moveTo>
                    <a:pt x="0" y="9947341"/>
                  </a:moveTo>
                  <a:lnTo>
                    <a:pt x="4973670" y="9947341"/>
                  </a:lnTo>
                  <a:lnTo>
                    <a:pt x="4973670" y="0"/>
                  </a:lnTo>
                  <a:lnTo>
                    <a:pt x="0" y="0"/>
                  </a:lnTo>
                  <a:lnTo>
                    <a:pt x="0" y="9947341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421" y="1877534"/>
              <a:ext cx="2991287" cy="8344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58540" y="1969560"/>
            <a:ext cx="1953314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OBJECTS</a:t>
            </a:r>
            <a:endParaRPr sz="3700" dirty="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5447" y="1877534"/>
            <a:ext cx="2991287" cy="8344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7143006" y="1969560"/>
            <a:ext cx="1519643" cy="5834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dirty="0">
                <a:solidFill>
                  <a:srgbClr val="FAFBFB"/>
                </a:solidFill>
                <a:latin typeface="Calibri"/>
                <a:cs typeface="Calibri"/>
              </a:rPr>
              <a:t>MAPS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2442" y="1361215"/>
            <a:ext cx="18726150" cy="9947910"/>
            <a:chOff x="582442" y="1361215"/>
            <a:chExt cx="18726150" cy="994791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7837" y="3228278"/>
              <a:ext cx="3434450" cy="17748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3861" y="3227951"/>
              <a:ext cx="3434450" cy="1774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42" y="4890885"/>
              <a:ext cx="251301" cy="251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42" y="6381939"/>
              <a:ext cx="251301" cy="251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4890885"/>
              <a:ext cx="251301" cy="251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5954727"/>
              <a:ext cx="251301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467" y="7018569"/>
              <a:ext cx="251301" cy="251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5620522"/>
              <a:ext cx="251301" cy="2513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6257151"/>
              <a:ext cx="251301" cy="2513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6893781"/>
              <a:ext cx="251301" cy="2513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7530412"/>
              <a:ext cx="251301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5672876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6736718"/>
              <a:ext cx="251301" cy="2513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8783646"/>
              <a:ext cx="251301" cy="2513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517" y="9847488"/>
              <a:ext cx="251301" cy="2513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8783646"/>
              <a:ext cx="251301" cy="2513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4492" y="9847488"/>
              <a:ext cx="251301" cy="25130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052050" y="1361215"/>
              <a:ext cx="0" cy="9947910"/>
            </a:xfrm>
            <a:custGeom>
              <a:avLst/>
              <a:gdLst/>
              <a:ahLst/>
              <a:cxnLst/>
              <a:rect l="l" t="t" r="r" b="b"/>
              <a:pathLst>
                <a:path h="9947910">
                  <a:moveTo>
                    <a:pt x="0" y="0"/>
                  </a:moveTo>
                  <a:lnTo>
                    <a:pt x="0" y="9947342"/>
                  </a:lnTo>
                </a:path>
              </a:pathLst>
            </a:custGeom>
            <a:ln w="104708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4828942" y="1999332"/>
            <a:ext cx="511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300" dirty="0">
                <a:solidFill>
                  <a:srgbClr val="444444"/>
                </a:solidFill>
                <a:latin typeface="Calibri"/>
                <a:cs typeface="Calibri"/>
              </a:rPr>
              <a:t>VS.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9520" y="4744789"/>
            <a:ext cx="3358515" cy="237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400"/>
              </a:lnSpc>
              <a:spcBef>
                <a:spcPts val="10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ordered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list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of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(might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contain duplicates)</a:t>
            </a:r>
            <a:endParaRPr sz="2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43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endParaRPr sz="2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manipulate</a:t>
            </a:r>
            <a:r>
              <a:rPr sz="2150" spc="1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35545" y="4744789"/>
            <a:ext cx="3457575" cy="300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3670">
              <a:lnSpc>
                <a:spcPct val="130400"/>
              </a:lnSpc>
              <a:spcBef>
                <a:spcPts val="10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work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150" spc="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unique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high-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performance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150" spc="-1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i="1" dirty="0">
                <a:solidFill>
                  <a:srgbClr val="444444"/>
                </a:solidFill>
                <a:latin typeface="Calibri"/>
                <a:cs typeface="Calibri"/>
              </a:rPr>
              <a:t>really</a:t>
            </a:r>
            <a:r>
              <a:rPr sz="2150" i="1" spc="-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important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remove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duplicates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150" spc="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arrays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087594" y="5574947"/>
            <a:ext cx="3434079" cy="2262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Better</a:t>
            </a:r>
            <a:r>
              <a:rPr sz="2150" spc="-1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performance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94300"/>
              </a:lnSpc>
            </a:pP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Keys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can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any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data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type 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Easy</a:t>
            </a:r>
            <a:r>
              <a:rPr sz="2150" spc="-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iterate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Easy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compute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size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61570" y="5526782"/>
            <a:ext cx="328739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More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“traditional”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key/value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store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(“abused”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objects)</a:t>
            </a:r>
            <a:endParaRPr sz="2150">
              <a:latin typeface="Arial"/>
              <a:cs typeface="Arial"/>
            </a:endParaRPr>
          </a:p>
          <a:p>
            <a:pPr marL="12700" marR="139065">
              <a:lnSpc>
                <a:spcPct val="130400"/>
              </a:lnSpc>
              <a:spcBef>
                <a:spcPts val="1650"/>
              </a:spcBef>
            </a:pP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Easier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write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access 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with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Courier New"/>
                <a:cs typeface="Courier New"/>
              </a:rPr>
              <a:t>.</a:t>
            </a:r>
            <a:r>
              <a:rPr sz="2150" spc="-7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Courier New"/>
                <a:cs typeface="Courier New"/>
              </a:rPr>
              <a:t>[]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087594" y="8637551"/>
            <a:ext cx="320738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simply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need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map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60" dirty="0">
                <a:solidFill>
                  <a:srgbClr val="444444"/>
                </a:solidFill>
                <a:latin typeface="Arial"/>
                <a:cs typeface="Arial"/>
              </a:rPr>
              <a:t>key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endParaRPr sz="2150">
              <a:latin typeface="Arial"/>
              <a:cs typeface="Arial"/>
            </a:endParaRPr>
          </a:p>
          <a:p>
            <a:pPr marL="12700" marR="251460">
              <a:lnSpc>
                <a:spcPct val="130400"/>
              </a:lnSpc>
              <a:spcBef>
                <a:spcPts val="165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444444"/>
                </a:solidFill>
                <a:latin typeface="Arial"/>
                <a:cs typeface="Arial"/>
              </a:rPr>
              <a:t>keys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4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strings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061570" y="8637551"/>
            <a:ext cx="3416935" cy="194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100"/>
              </a:spcBef>
            </a:pPr>
            <a:r>
              <a:rPr sz="2150" spc="-75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9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you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need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to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include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(methods)</a:t>
            </a:r>
            <a:endParaRPr sz="2150">
              <a:latin typeface="Arial"/>
              <a:cs typeface="Arial"/>
            </a:endParaRPr>
          </a:p>
          <a:p>
            <a:pPr marL="12700" marR="148590">
              <a:lnSpc>
                <a:spcPct val="130400"/>
              </a:lnSpc>
              <a:spcBef>
                <a:spcPts val="1650"/>
              </a:spcBef>
            </a:pP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Use</a:t>
            </a:r>
            <a:r>
              <a:rPr sz="2150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when</a:t>
            </a:r>
            <a:r>
              <a:rPr sz="2150" spc="-114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working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with </a:t>
            </a:r>
            <a:r>
              <a:rPr sz="2150" spc="-85" dirty="0">
                <a:solidFill>
                  <a:srgbClr val="444444"/>
                </a:solidFill>
                <a:latin typeface="Arial"/>
                <a:cs typeface="Arial"/>
              </a:rPr>
              <a:t>JSON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(can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convert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map)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702" y="3313277"/>
            <a:ext cx="16148050" cy="444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9600" marR="5080" indent="-3137535">
              <a:lnSpc>
                <a:spcPct val="109800"/>
              </a:lnSpc>
              <a:spcBef>
                <a:spcPts val="105"/>
              </a:spcBef>
            </a:pPr>
            <a:r>
              <a:rPr sz="13200" b="0" spc="-26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3200" b="0" spc="9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3200" b="0" spc="-245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13200" b="0" spc="-41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13200" b="0" spc="-250" dirty="0">
                <a:solidFill>
                  <a:srgbClr val="444444"/>
                </a:solidFill>
                <a:latin typeface="Arial"/>
                <a:cs typeface="Arial"/>
              </a:rPr>
              <a:t>OSE</a:t>
            </a:r>
            <a:r>
              <a:rPr sz="13200" b="0" spc="-905" dirty="0">
                <a:solidFill>
                  <a:srgbClr val="444444"/>
                </a:solidFill>
                <a:latin typeface="Arial"/>
                <a:cs typeface="Arial"/>
              </a:rPr>
              <a:t>R</a:t>
            </a:r>
            <a:r>
              <a:rPr sz="13200" b="0" spc="9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3200" b="0" spc="-325" dirty="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sz="13200" b="0" spc="-160" dirty="0">
                <a:solidFill>
                  <a:srgbClr val="444444"/>
                </a:solidFill>
                <a:latin typeface="Arial"/>
                <a:cs typeface="Arial"/>
              </a:rPr>
              <a:t>OO</a:t>
            </a:r>
            <a:r>
              <a:rPr sz="13200" b="0" spc="-815" dirty="0">
                <a:solidFill>
                  <a:srgbClr val="444444"/>
                </a:solidFill>
                <a:latin typeface="Arial"/>
                <a:cs typeface="Arial"/>
              </a:rPr>
              <a:t>K</a:t>
            </a:r>
            <a:r>
              <a:rPr sz="13200" b="0" spc="9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3200" b="0" spc="305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13200" b="0" spc="-35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3200" b="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3200" b="0" spc="80" dirty="0">
                <a:solidFill>
                  <a:srgbClr val="444444"/>
                </a:solidFill>
                <a:latin typeface="Arial"/>
                <a:cs typeface="Arial"/>
              </a:rPr>
              <a:t>FU</a:t>
            </a:r>
            <a:r>
              <a:rPr sz="13200" b="0" spc="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13200" b="0" spc="-100" dirty="0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sz="13200" b="0" spc="75" dirty="0">
                <a:solidFill>
                  <a:srgbClr val="444444"/>
                </a:solidFill>
                <a:latin typeface="Arial"/>
                <a:cs typeface="Arial"/>
              </a:rPr>
              <a:t>T</a:t>
            </a:r>
            <a:r>
              <a:rPr sz="13200" b="0" spc="80" dirty="0">
                <a:solidFill>
                  <a:srgbClr val="444444"/>
                </a:solidFill>
                <a:latin typeface="Arial"/>
                <a:cs typeface="Arial"/>
              </a:rPr>
              <a:t>IO</a:t>
            </a:r>
            <a:r>
              <a:rPr sz="13200" b="0" spc="85" dirty="0">
                <a:solidFill>
                  <a:srgbClr val="444444"/>
                </a:solidFill>
                <a:latin typeface="Arial"/>
                <a:cs typeface="Arial"/>
              </a:rPr>
              <a:t>N</a:t>
            </a:r>
            <a:r>
              <a:rPr sz="13200" b="0" spc="-575" dirty="0">
                <a:solidFill>
                  <a:srgbClr val="444444"/>
                </a:solidFill>
                <a:latin typeface="Arial"/>
                <a:cs typeface="Arial"/>
              </a:rPr>
              <a:t>S</a:t>
            </a:r>
            <a:endParaRPr sz="1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52050" y="2517449"/>
            <a:ext cx="9626629" cy="624549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A CLOSER LOOK AT FUNCTIONS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 marR="5080">
              <a:lnSpc>
                <a:spcPts val="5280"/>
              </a:lnSpc>
              <a:spcBef>
                <a:spcPts val="180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FIRST-CLASS AND HIGHER-ORDER FUNCTIONS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8516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8315" algn="l"/>
                <a:tab pos="3928110" algn="l"/>
                <a:tab pos="7175500" algn="l"/>
              </a:tabLst>
            </a:pPr>
            <a:r>
              <a:rPr dirty="0"/>
              <a:t>FIRST-CLASS</a:t>
            </a:r>
            <a:r>
              <a:rPr lang="en-US" dirty="0"/>
              <a:t> </a:t>
            </a:r>
            <a:r>
              <a:rPr dirty="0"/>
              <a:t>VS.</a:t>
            </a:r>
            <a:r>
              <a:rPr lang="en-US" dirty="0"/>
              <a:t> </a:t>
            </a:r>
            <a:r>
              <a:rPr dirty="0"/>
              <a:t>HIGHER-ORDER</a:t>
            </a:r>
            <a:r>
              <a:rPr lang="en-US" dirty="0"/>
              <a:t> </a:t>
            </a:r>
            <a:r>
              <a:rPr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5836" y="1619623"/>
            <a:ext cx="8200390" cy="3011170"/>
            <a:chOff x="925836" y="1619623"/>
            <a:chExt cx="8200390" cy="3011170"/>
          </a:xfrm>
        </p:grpSpPr>
        <p:sp>
          <p:nvSpPr>
            <p:cNvPr id="4" name="object 4"/>
            <p:cNvSpPr/>
            <p:nvPr/>
          </p:nvSpPr>
          <p:spPr>
            <a:xfrm>
              <a:off x="925836" y="2342997"/>
              <a:ext cx="8200390" cy="2287905"/>
            </a:xfrm>
            <a:custGeom>
              <a:avLst/>
              <a:gdLst/>
              <a:ahLst/>
              <a:cxnLst/>
              <a:rect l="l" t="t" r="r" b="b"/>
              <a:pathLst>
                <a:path w="8200390" h="2287904">
                  <a:moveTo>
                    <a:pt x="8200377" y="0"/>
                  </a:moveTo>
                  <a:lnTo>
                    <a:pt x="0" y="0"/>
                  </a:lnTo>
                  <a:lnTo>
                    <a:pt x="0" y="2287561"/>
                  </a:lnTo>
                  <a:lnTo>
                    <a:pt x="8200377" y="22875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745" y="2866735"/>
              <a:ext cx="251301" cy="251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745" y="3442634"/>
              <a:ext cx="251301" cy="251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0745" y="4018533"/>
              <a:ext cx="251301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28" y="1619623"/>
              <a:ext cx="6220194" cy="9004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10484" y="1756847"/>
            <a:ext cx="6815730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26030" algn="l"/>
              </a:tabLst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FIRST-CLASS	FUNCTIONS</a:t>
            </a:r>
            <a:endParaRPr sz="41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43658" y="1619623"/>
            <a:ext cx="17235170" cy="7816215"/>
            <a:chOff x="1943658" y="1619623"/>
            <a:chExt cx="17235170" cy="78162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658" y="9183961"/>
              <a:ext cx="251301" cy="2513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977885" y="2342998"/>
              <a:ext cx="8200390" cy="2275205"/>
            </a:xfrm>
            <a:custGeom>
              <a:avLst/>
              <a:gdLst/>
              <a:ahLst/>
              <a:cxnLst/>
              <a:rect l="l" t="t" r="r" b="b"/>
              <a:pathLst>
                <a:path w="8200390" h="2275204">
                  <a:moveTo>
                    <a:pt x="8200377" y="0"/>
                  </a:moveTo>
                  <a:lnTo>
                    <a:pt x="0" y="0"/>
                  </a:lnTo>
                  <a:lnTo>
                    <a:pt x="0" y="2274661"/>
                  </a:lnTo>
                  <a:lnTo>
                    <a:pt x="8200377" y="2274661"/>
                  </a:lnTo>
                  <a:lnTo>
                    <a:pt x="820037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5598" y="2876678"/>
              <a:ext cx="251301" cy="2513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5598" y="3986592"/>
              <a:ext cx="251301" cy="2513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7981" y="1619623"/>
              <a:ext cx="6220194" cy="9004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029828" y="1741752"/>
            <a:ext cx="6521510" cy="6463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18435" algn="l"/>
              </a:tabLst>
            </a:pPr>
            <a:r>
              <a:rPr sz="4100" b="1" dirty="0">
                <a:solidFill>
                  <a:srgbClr val="FAFBFB"/>
                </a:solidFill>
                <a:latin typeface="Calibri"/>
                <a:cs typeface="Calibri"/>
              </a:rPr>
              <a:t>HIGHER-ORDER	FUNCTIONS</a:t>
            </a:r>
            <a:endParaRPr sz="4100" dirty="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658" y="5008035"/>
            <a:ext cx="251301" cy="25130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017046" y="2809815"/>
            <a:ext cx="6171565" cy="2505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treats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2200" spc="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444"/>
                </a:solidFill>
                <a:latin typeface="Arial"/>
                <a:cs typeface="Arial"/>
              </a:rPr>
              <a:t>first-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class</a:t>
            </a:r>
            <a:r>
              <a:rPr sz="2200" b="1" spc="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444"/>
                </a:solidFill>
                <a:latin typeface="Arial"/>
                <a:cs typeface="Arial"/>
              </a:rPr>
              <a:t>citizens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means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444444"/>
                </a:solidFill>
                <a:latin typeface="Arial"/>
                <a:cs typeface="Arial"/>
              </a:rPr>
              <a:t>simply</a:t>
            </a:r>
            <a:r>
              <a:rPr sz="2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444444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are</a:t>
            </a:r>
            <a:r>
              <a:rPr sz="2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just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another</a:t>
            </a:r>
            <a:r>
              <a:rPr sz="2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444444"/>
                </a:solidFill>
                <a:latin typeface="Arial"/>
                <a:cs typeface="Arial"/>
              </a:rPr>
              <a:t>“type”</a:t>
            </a:r>
            <a:r>
              <a:rPr sz="2200" b="1" dirty="0">
                <a:solidFill>
                  <a:srgbClr val="444444"/>
                </a:solidFill>
                <a:latin typeface="Arial"/>
                <a:cs typeface="Arial"/>
              </a:rPr>
              <a:t> of </a:t>
            </a:r>
            <a:r>
              <a:rPr sz="2200" b="1" spc="-10" dirty="0">
                <a:solidFill>
                  <a:srgbClr val="444444"/>
                </a:solidFill>
                <a:latin typeface="Arial"/>
                <a:cs typeface="Arial"/>
              </a:rPr>
              <a:t>object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435609">
              <a:lnSpc>
                <a:spcPct val="100000"/>
              </a:lnSpc>
              <a:spcBef>
                <a:spcPts val="187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Store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15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properties: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84759" y="5411491"/>
            <a:ext cx="16365855" cy="5415915"/>
            <a:chOff x="1884759" y="5411491"/>
            <a:chExt cx="16365855" cy="541591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759" y="5411491"/>
              <a:ext cx="6282531" cy="5556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4759" y="6018149"/>
              <a:ext cx="6282531" cy="11355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58978" y="5466689"/>
              <a:ext cx="2273300" cy="444500"/>
            </a:xfrm>
            <a:custGeom>
              <a:avLst/>
              <a:gdLst/>
              <a:ahLst/>
              <a:cxnLst/>
              <a:rect l="l" t="t" r="r" b="b"/>
              <a:pathLst>
                <a:path w="2273300" h="444500">
                  <a:moveTo>
                    <a:pt x="0" y="0"/>
                  </a:moveTo>
                  <a:lnTo>
                    <a:pt x="2272843" y="0"/>
                  </a:lnTo>
                  <a:lnTo>
                    <a:pt x="2272843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99097" y="6727663"/>
              <a:ext cx="3874135" cy="444500"/>
            </a:xfrm>
            <a:custGeom>
              <a:avLst/>
              <a:gdLst/>
              <a:ahLst/>
              <a:cxnLst/>
              <a:rect l="l" t="t" r="r" b="b"/>
              <a:pathLst>
                <a:path w="3874134" h="444500">
                  <a:moveTo>
                    <a:pt x="0" y="0"/>
                  </a:moveTo>
                  <a:lnTo>
                    <a:pt x="3873764" y="0"/>
                  </a:lnTo>
                  <a:lnTo>
                    <a:pt x="3873764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4759" y="7941516"/>
              <a:ext cx="6282531" cy="9045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658" y="7538060"/>
              <a:ext cx="251301" cy="2513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31259" y="8328736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20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759" y="10196635"/>
              <a:ext cx="6282531" cy="6301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658" y="9793179"/>
              <a:ext cx="251301" cy="2513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85682" y="10284759"/>
              <a:ext cx="810895" cy="444500"/>
            </a:xfrm>
            <a:custGeom>
              <a:avLst/>
              <a:gdLst/>
              <a:ahLst/>
              <a:cxnLst/>
              <a:rect l="l" t="t" r="r" b="b"/>
              <a:pathLst>
                <a:path w="810895" h="444500">
                  <a:moveTo>
                    <a:pt x="0" y="0"/>
                  </a:moveTo>
                  <a:lnTo>
                    <a:pt x="810862" y="0"/>
                  </a:lnTo>
                  <a:lnTo>
                    <a:pt x="810862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7981" y="8523301"/>
              <a:ext cx="6282531" cy="228753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2039" y="7904541"/>
              <a:ext cx="251301" cy="25130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967978" y="7803233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473075" h="473075">
                  <a:moveTo>
                    <a:pt x="236446" y="0"/>
                  </a:moveTo>
                  <a:lnTo>
                    <a:pt x="191286" y="4328"/>
                  </a:lnTo>
                  <a:lnTo>
                    <a:pt x="147472" y="17313"/>
                  </a:lnTo>
                  <a:lnTo>
                    <a:pt x="106347" y="38954"/>
                  </a:lnTo>
                  <a:lnTo>
                    <a:pt x="69257" y="69253"/>
                  </a:lnTo>
                  <a:lnTo>
                    <a:pt x="38957" y="106345"/>
                  </a:lnTo>
                  <a:lnTo>
                    <a:pt x="17314" y="147471"/>
                  </a:lnTo>
                  <a:lnTo>
                    <a:pt x="4328" y="191286"/>
                  </a:lnTo>
                  <a:lnTo>
                    <a:pt x="0" y="236446"/>
                  </a:lnTo>
                  <a:lnTo>
                    <a:pt x="4328" y="281607"/>
                  </a:lnTo>
                  <a:lnTo>
                    <a:pt x="17314" y="325422"/>
                  </a:lnTo>
                  <a:lnTo>
                    <a:pt x="38957" y="366548"/>
                  </a:lnTo>
                  <a:lnTo>
                    <a:pt x="69257" y="403640"/>
                  </a:lnTo>
                  <a:lnTo>
                    <a:pt x="106347" y="433939"/>
                  </a:lnTo>
                  <a:lnTo>
                    <a:pt x="147472" y="455581"/>
                  </a:lnTo>
                  <a:lnTo>
                    <a:pt x="191286" y="468566"/>
                  </a:lnTo>
                  <a:lnTo>
                    <a:pt x="236446" y="472894"/>
                  </a:lnTo>
                  <a:lnTo>
                    <a:pt x="281607" y="468566"/>
                  </a:lnTo>
                  <a:lnTo>
                    <a:pt x="325423" y="455581"/>
                  </a:lnTo>
                  <a:lnTo>
                    <a:pt x="366551" y="433939"/>
                  </a:lnTo>
                  <a:lnTo>
                    <a:pt x="403644" y="403640"/>
                  </a:lnTo>
                  <a:lnTo>
                    <a:pt x="433941" y="366548"/>
                  </a:lnTo>
                  <a:lnTo>
                    <a:pt x="455581" y="325422"/>
                  </a:lnTo>
                  <a:lnTo>
                    <a:pt x="468565" y="281607"/>
                  </a:lnTo>
                  <a:lnTo>
                    <a:pt x="472893" y="236446"/>
                  </a:lnTo>
                  <a:lnTo>
                    <a:pt x="468565" y="191286"/>
                  </a:lnTo>
                  <a:lnTo>
                    <a:pt x="455581" y="147471"/>
                  </a:lnTo>
                  <a:lnTo>
                    <a:pt x="433941" y="106345"/>
                  </a:lnTo>
                  <a:lnTo>
                    <a:pt x="403644" y="69253"/>
                  </a:lnTo>
                  <a:lnTo>
                    <a:pt x="366551" y="38954"/>
                  </a:lnTo>
                  <a:lnTo>
                    <a:pt x="325423" y="17313"/>
                  </a:lnTo>
                  <a:lnTo>
                    <a:pt x="281607" y="4328"/>
                  </a:lnTo>
                  <a:lnTo>
                    <a:pt x="236446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39959" y="7492485"/>
            <a:ext cx="61664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Pass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arguments</a:t>
            </a:r>
            <a:r>
              <a:rPr sz="215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50" dirty="0">
                <a:solidFill>
                  <a:srgbClr val="444444"/>
                </a:solidFill>
                <a:latin typeface="Arial"/>
                <a:cs typeface="Arial"/>
              </a:rPr>
              <a:t>OTHER</a:t>
            </a:r>
            <a:r>
              <a:rPr sz="215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functions:</a:t>
            </a:r>
            <a:endParaRPr sz="21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39959" y="9138385"/>
            <a:ext cx="4137660" cy="961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Return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r>
              <a:rPr sz="215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95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215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Call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methods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on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functions:</a:t>
            </a:r>
            <a:endParaRPr sz="21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119632" y="7869351"/>
            <a:ext cx="1701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0" dirty="0">
                <a:solidFill>
                  <a:srgbClr val="444444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936809" y="5025050"/>
            <a:ext cx="6282690" cy="1542415"/>
            <a:chOff x="11936809" y="5025050"/>
            <a:chExt cx="6282690" cy="154241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6809" y="5662785"/>
              <a:ext cx="6282531" cy="9045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0868" y="5025050"/>
              <a:ext cx="251301" cy="25130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1961898" y="2719239"/>
            <a:ext cx="6486525" cy="2612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3730">
              <a:lnSpc>
                <a:spcPct val="131200"/>
              </a:lnSpc>
              <a:spcBef>
                <a:spcPts val="90"/>
              </a:spcBef>
            </a:pPr>
            <a:r>
              <a:rPr sz="2200" spc="-9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200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444444"/>
                </a:solidFill>
                <a:latin typeface="Arial"/>
                <a:cs typeface="Arial"/>
              </a:rPr>
              <a:t>receives</a:t>
            </a:r>
            <a:r>
              <a:rPr sz="2200" b="1" spc="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another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as</a:t>
            </a:r>
            <a:r>
              <a:rPr sz="2200" spc="4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an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argument,</a:t>
            </a:r>
            <a:r>
              <a:rPr sz="22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444444"/>
                </a:solidFill>
                <a:latin typeface="Arial"/>
                <a:cs typeface="Arial"/>
              </a:rPr>
              <a:t>returns</a:t>
            </a:r>
            <a:r>
              <a:rPr sz="220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function,</a:t>
            </a:r>
            <a:r>
              <a:rPr sz="2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or</a:t>
            </a:r>
            <a:r>
              <a:rPr sz="22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444444"/>
                </a:solidFill>
                <a:latin typeface="Arial"/>
                <a:cs typeface="Arial"/>
              </a:rPr>
              <a:t>both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only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possible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because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first-class</a:t>
            </a:r>
            <a:r>
              <a:rPr sz="22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functions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 marL="617855">
              <a:lnSpc>
                <a:spcPct val="100000"/>
              </a:lnSpc>
              <a:spcBef>
                <a:spcPts val="226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Function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 receives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another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936807" y="4923741"/>
            <a:ext cx="473075" cy="473075"/>
          </a:xfrm>
          <a:custGeom>
            <a:avLst/>
            <a:gdLst/>
            <a:ahLst/>
            <a:cxnLst/>
            <a:rect l="l" t="t" r="r" b="b"/>
            <a:pathLst>
              <a:path w="473075" h="473075">
                <a:moveTo>
                  <a:pt x="236450" y="0"/>
                </a:moveTo>
                <a:lnTo>
                  <a:pt x="191291" y="4328"/>
                </a:lnTo>
                <a:lnTo>
                  <a:pt x="147476" y="17313"/>
                </a:lnTo>
                <a:lnTo>
                  <a:pt x="106350" y="38955"/>
                </a:lnTo>
                <a:lnTo>
                  <a:pt x="69257" y="69253"/>
                </a:lnTo>
                <a:lnTo>
                  <a:pt x="38957" y="106346"/>
                </a:lnTo>
                <a:lnTo>
                  <a:pt x="17314" y="147472"/>
                </a:lnTo>
                <a:lnTo>
                  <a:pt x="4328" y="191287"/>
                </a:lnTo>
                <a:lnTo>
                  <a:pt x="0" y="236447"/>
                </a:lnTo>
                <a:lnTo>
                  <a:pt x="4328" y="281607"/>
                </a:lnTo>
                <a:lnTo>
                  <a:pt x="17314" y="325423"/>
                </a:lnTo>
                <a:lnTo>
                  <a:pt x="38957" y="366549"/>
                </a:lnTo>
                <a:lnTo>
                  <a:pt x="69257" y="403641"/>
                </a:lnTo>
                <a:lnTo>
                  <a:pt x="106350" y="433939"/>
                </a:lnTo>
                <a:lnTo>
                  <a:pt x="147476" y="455581"/>
                </a:lnTo>
                <a:lnTo>
                  <a:pt x="191291" y="468566"/>
                </a:lnTo>
                <a:lnTo>
                  <a:pt x="236450" y="472894"/>
                </a:lnTo>
                <a:lnTo>
                  <a:pt x="281610" y="468566"/>
                </a:lnTo>
                <a:lnTo>
                  <a:pt x="325425" y="455581"/>
                </a:lnTo>
                <a:lnTo>
                  <a:pt x="366551" y="433939"/>
                </a:lnTo>
                <a:lnTo>
                  <a:pt x="403644" y="403641"/>
                </a:lnTo>
                <a:lnTo>
                  <a:pt x="433941" y="366549"/>
                </a:lnTo>
                <a:lnTo>
                  <a:pt x="455581" y="325423"/>
                </a:lnTo>
                <a:lnTo>
                  <a:pt x="468565" y="281607"/>
                </a:lnTo>
                <a:lnTo>
                  <a:pt x="472893" y="236447"/>
                </a:lnTo>
                <a:lnTo>
                  <a:pt x="468565" y="191287"/>
                </a:lnTo>
                <a:lnTo>
                  <a:pt x="455581" y="147472"/>
                </a:lnTo>
                <a:lnTo>
                  <a:pt x="433941" y="106346"/>
                </a:lnTo>
                <a:lnTo>
                  <a:pt x="403644" y="69253"/>
                </a:lnTo>
                <a:lnTo>
                  <a:pt x="366551" y="38955"/>
                </a:lnTo>
                <a:lnTo>
                  <a:pt x="325425" y="17313"/>
                </a:lnTo>
                <a:lnTo>
                  <a:pt x="281610" y="4328"/>
                </a:lnTo>
                <a:lnTo>
                  <a:pt x="236450" y="0"/>
                </a:lnTo>
                <a:close/>
              </a:path>
            </a:pathLst>
          </a:custGeom>
          <a:solidFill>
            <a:srgbClr val="F4D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2088470" y="4989859"/>
            <a:ext cx="1701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50" dirty="0">
                <a:solidFill>
                  <a:srgbClr val="444444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020315" y="6011491"/>
            <a:ext cx="5607050" cy="4168775"/>
            <a:chOff x="12020315" y="6011491"/>
            <a:chExt cx="5607050" cy="4168775"/>
          </a:xfrm>
        </p:grpSpPr>
        <p:sp>
          <p:nvSpPr>
            <p:cNvPr id="43" name="object 43"/>
            <p:cNvSpPr/>
            <p:nvPr/>
          </p:nvSpPr>
          <p:spPr>
            <a:xfrm>
              <a:off x="16585128" y="6042923"/>
              <a:ext cx="1010919" cy="444500"/>
            </a:xfrm>
            <a:custGeom>
              <a:avLst/>
              <a:gdLst/>
              <a:ahLst/>
              <a:cxnLst/>
              <a:rect l="l" t="t" r="r" b="b"/>
              <a:pathLst>
                <a:path w="1010919" h="444500">
                  <a:moveTo>
                    <a:pt x="0" y="0"/>
                  </a:moveTo>
                  <a:lnTo>
                    <a:pt x="1010771" y="0"/>
                  </a:lnTo>
                  <a:lnTo>
                    <a:pt x="1010771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366726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60467" y="6601510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19" y="0"/>
                  </a:moveTo>
                  <a:lnTo>
                    <a:pt x="0" y="161163"/>
                  </a:lnTo>
                  <a:lnTo>
                    <a:pt x="174015" y="186878"/>
                  </a:lnTo>
                  <a:lnTo>
                    <a:pt x="11271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198373" y="6042923"/>
              <a:ext cx="2288540" cy="444500"/>
            </a:xfrm>
            <a:custGeom>
              <a:avLst/>
              <a:gdLst/>
              <a:ahLst/>
              <a:cxnLst/>
              <a:rect l="l" t="t" r="r" b="b"/>
              <a:pathLst>
                <a:path w="2288540" h="444500">
                  <a:moveTo>
                    <a:pt x="0" y="0"/>
                  </a:moveTo>
                  <a:lnTo>
                    <a:pt x="2288525" y="0"/>
                  </a:lnTo>
                  <a:lnTo>
                    <a:pt x="2288525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48600" y="6754815"/>
              <a:ext cx="683895" cy="378460"/>
            </a:xfrm>
            <a:custGeom>
              <a:avLst/>
              <a:gdLst/>
              <a:ahLst/>
              <a:cxnLst/>
              <a:rect l="l" t="t" r="r" b="b"/>
              <a:pathLst>
                <a:path w="683894" h="378459">
                  <a:moveTo>
                    <a:pt x="0" y="378403"/>
                  </a:moveTo>
                  <a:lnTo>
                    <a:pt x="62046" y="378257"/>
                  </a:lnTo>
                  <a:lnTo>
                    <a:pt x="121242" y="375791"/>
                  </a:lnTo>
                  <a:lnTo>
                    <a:pt x="177588" y="371004"/>
                  </a:lnTo>
                  <a:lnTo>
                    <a:pt x="231084" y="363896"/>
                  </a:lnTo>
                  <a:lnTo>
                    <a:pt x="281729" y="354468"/>
                  </a:lnTo>
                  <a:lnTo>
                    <a:pt x="329524" y="342719"/>
                  </a:lnTo>
                  <a:lnTo>
                    <a:pt x="374469" y="328650"/>
                  </a:lnTo>
                  <a:lnTo>
                    <a:pt x="416564" y="312260"/>
                  </a:lnTo>
                  <a:lnTo>
                    <a:pt x="455808" y="293550"/>
                  </a:lnTo>
                  <a:lnTo>
                    <a:pt x="492202" y="272519"/>
                  </a:lnTo>
                  <a:lnTo>
                    <a:pt x="525746" y="249167"/>
                  </a:lnTo>
                  <a:lnTo>
                    <a:pt x="556440" y="223495"/>
                  </a:lnTo>
                  <a:lnTo>
                    <a:pt x="584283" y="195502"/>
                  </a:lnTo>
                  <a:lnTo>
                    <a:pt x="609276" y="165189"/>
                  </a:lnTo>
                  <a:lnTo>
                    <a:pt x="631419" y="132555"/>
                  </a:lnTo>
                  <a:lnTo>
                    <a:pt x="650712" y="97601"/>
                  </a:lnTo>
                  <a:lnTo>
                    <a:pt x="667154" y="60326"/>
                  </a:lnTo>
                  <a:lnTo>
                    <a:pt x="680746" y="20730"/>
                  </a:lnTo>
                  <a:lnTo>
                    <a:pt x="683809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242341" y="6601510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112729" y="0"/>
                  </a:moveTo>
                  <a:lnTo>
                    <a:pt x="0" y="161163"/>
                  </a:lnTo>
                  <a:lnTo>
                    <a:pt x="174026" y="186878"/>
                  </a:lnTo>
                  <a:lnTo>
                    <a:pt x="112729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051748" y="8624079"/>
              <a:ext cx="2600960" cy="444500"/>
            </a:xfrm>
            <a:custGeom>
              <a:avLst/>
              <a:gdLst/>
              <a:ahLst/>
              <a:cxnLst/>
              <a:rect l="l" t="t" r="r" b="b"/>
              <a:pathLst>
                <a:path w="2600959" h="444500">
                  <a:moveTo>
                    <a:pt x="0" y="0"/>
                  </a:moveTo>
                  <a:lnTo>
                    <a:pt x="2600779" y="0"/>
                  </a:lnTo>
                  <a:lnTo>
                    <a:pt x="2600779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997832" y="8779511"/>
              <a:ext cx="1247775" cy="273685"/>
            </a:xfrm>
            <a:custGeom>
              <a:avLst/>
              <a:gdLst/>
              <a:ahLst/>
              <a:cxnLst/>
              <a:rect l="l" t="t" r="r" b="b"/>
              <a:pathLst>
                <a:path w="1247775" h="273684">
                  <a:moveTo>
                    <a:pt x="1247325" y="273090"/>
                  </a:moveTo>
                  <a:lnTo>
                    <a:pt x="1216092" y="247306"/>
                  </a:lnTo>
                  <a:lnTo>
                    <a:pt x="1183584" y="222800"/>
                  </a:lnTo>
                  <a:lnTo>
                    <a:pt x="1149800" y="199571"/>
                  </a:lnTo>
                  <a:lnTo>
                    <a:pt x="1114741" y="177621"/>
                  </a:lnTo>
                  <a:lnTo>
                    <a:pt x="1078406" y="156949"/>
                  </a:lnTo>
                  <a:lnTo>
                    <a:pt x="1040796" y="137555"/>
                  </a:lnTo>
                  <a:lnTo>
                    <a:pt x="1001911" y="119439"/>
                  </a:lnTo>
                  <a:lnTo>
                    <a:pt x="961751" y="102601"/>
                  </a:lnTo>
                  <a:lnTo>
                    <a:pt x="920315" y="87040"/>
                  </a:lnTo>
                  <a:lnTo>
                    <a:pt x="877603" y="72758"/>
                  </a:lnTo>
                  <a:lnTo>
                    <a:pt x="833617" y="59754"/>
                  </a:lnTo>
                  <a:lnTo>
                    <a:pt x="788355" y="48028"/>
                  </a:lnTo>
                  <a:lnTo>
                    <a:pt x="741817" y="37579"/>
                  </a:lnTo>
                  <a:lnTo>
                    <a:pt x="694005" y="28409"/>
                  </a:lnTo>
                  <a:lnTo>
                    <a:pt x="644917" y="20516"/>
                  </a:lnTo>
                  <a:lnTo>
                    <a:pt x="594553" y="13902"/>
                  </a:lnTo>
                  <a:lnTo>
                    <a:pt x="542915" y="8566"/>
                  </a:lnTo>
                  <a:lnTo>
                    <a:pt x="490001" y="4507"/>
                  </a:lnTo>
                  <a:lnTo>
                    <a:pt x="435811" y="1727"/>
                  </a:lnTo>
                  <a:lnTo>
                    <a:pt x="380346" y="224"/>
                  </a:lnTo>
                  <a:lnTo>
                    <a:pt x="323606" y="0"/>
                  </a:lnTo>
                  <a:lnTo>
                    <a:pt x="265591" y="1053"/>
                  </a:lnTo>
                  <a:lnTo>
                    <a:pt x="206300" y="3384"/>
                  </a:lnTo>
                  <a:lnTo>
                    <a:pt x="145734" y="6994"/>
                  </a:lnTo>
                  <a:lnTo>
                    <a:pt x="83892" y="11881"/>
                  </a:lnTo>
                  <a:lnTo>
                    <a:pt x="20775" y="18046"/>
                  </a:lnTo>
                  <a:lnTo>
                    <a:pt x="0" y="20747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844155" y="8710337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163104" y="0"/>
                  </a:moveTo>
                  <a:lnTo>
                    <a:pt x="0" y="109895"/>
                  </a:lnTo>
                  <a:lnTo>
                    <a:pt x="185784" y="174443"/>
                  </a:lnTo>
                  <a:lnTo>
                    <a:pt x="16310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242434" y="9296469"/>
              <a:ext cx="1804670" cy="444500"/>
            </a:xfrm>
            <a:custGeom>
              <a:avLst/>
              <a:gdLst/>
              <a:ahLst/>
              <a:cxnLst/>
              <a:rect l="l" t="t" r="r" b="b"/>
              <a:pathLst>
                <a:path w="1804669" h="444500">
                  <a:moveTo>
                    <a:pt x="0" y="0"/>
                  </a:moveTo>
                  <a:lnTo>
                    <a:pt x="1804226" y="0"/>
                  </a:lnTo>
                  <a:lnTo>
                    <a:pt x="1804226" y="443907"/>
                  </a:lnTo>
                  <a:lnTo>
                    <a:pt x="0" y="44390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47876" y="9809111"/>
              <a:ext cx="1087120" cy="349885"/>
            </a:xfrm>
            <a:custGeom>
              <a:avLst/>
              <a:gdLst/>
              <a:ahLst/>
              <a:cxnLst/>
              <a:rect l="l" t="t" r="r" b="b"/>
              <a:pathLst>
                <a:path w="1087119" h="349884">
                  <a:moveTo>
                    <a:pt x="1086869" y="322847"/>
                  </a:moveTo>
                  <a:lnTo>
                    <a:pt x="1042226" y="332417"/>
                  </a:lnTo>
                  <a:lnTo>
                    <a:pt x="997410" y="339893"/>
                  </a:lnTo>
                  <a:lnTo>
                    <a:pt x="952420" y="345276"/>
                  </a:lnTo>
                  <a:lnTo>
                    <a:pt x="907257" y="348566"/>
                  </a:lnTo>
                  <a:lnTo>
                    <a:pt x="861919" y="349763"/>
                  </a:lnTo>
                  <a:lnTo>
                    <a:pt x="816408" y="348867"/>
                  </a:lnTo>
                  <a:lnTo>
                    <a:pt x="770723" y="345877"/>
                  </a:lnTo>
                  <a:lnTo>
                    <a:pt x="724865" y="340795"/>
                  </a:lnTo>
                  <a:lnTo>
                    <a:pt x="678832" y="333619"/>
                  </a:lnTo>
                  <a:lnTo>
                    <a:pt x="632626" y="324350"/>
                  </a:lnTo>
                  <a:lnTo>
                    <a:pt x="586246" y="312987"/>
                  </a:lnTo>
                  <a:lnTo>
                    <a:pt x="539693" y="299532"/>
                  </a:lnTo>
                  <a:lnTo>
                    <a:pt x="492965" y="283983"/>
                  </a:lnTo>
                  <a:lnTo>
                    <a:pt x="446064" y="266341"/>
                  </a:lnTo>
                  <a:lnTo>
                    <a:pt x="398989" y="246606"/>
                  </a:lnTo>
                  <a:lnTo>
                    <a:pt x="351740" y="224777"/>
                  </a:lnTo>
                  <a:lnTo>
                    <a:pt x="304318" y="200856"/>
                  </a:lnTo>
                  <a:lnTo>
                    <a:pt x="256721" y="174841"/>
                  </a:lnTo>
                  <a:lnTo>
                    <a:pt x="208951" y="146733"/>
                  </a:lnTo>
                  <a:lnTo>
                    <a:pt x="161007" y="116532"/>
                  </a:lnTo>
                  <a:lnTo>
                    <a:pt x="112890" y="84237"/>
                  </a:lnTo>
                  <a:lnTo>
                    <a:pt x="64599" y="49850"/>
                  </a:lnTo>
                  <a:lnTo>
                    <a:pt x="16133" y="1336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228552" y="9710232"/>
              <a:ext cx="191770" cy="180340"/>
            </a:xfrm>
            <a:custGeom>
              <a:avLst/>
              <a:gdLst/>
              <a:ahLst/>
              <a:cxnLst/>
              <a:rect l="l" t="t" r="r" b="b"/>
              <a:pathLst>
                <a:path w="191769" h="180340">
                  <a:moveTo>
                    <a:pt x="0" y="0"/>
                  </a:moveTo>
                  <a:lnTo>
                    <a:pt x="79327" y="179966"/>
                  </a:lnTo>
                  <a:lnTo>
                    <a:pt x="191564" y="44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184690" y="6724106"/>
            <a:ext cx="994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Callback 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77814" y="6724106"/>
            <a:ext cx="14478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Higher-</a:t>
            </a:r>
            <a:r>
              <a:rPr sz="1950" spc="-20" dirty="0">
                <a:solidFill>
                  <a:srgbClr val="F2425D"/>
                </a:solidFill>
                <a:latin typeface="Arial"/>
                <a:cs typeface="Arial"/>
              </a:rPr>
              <a:t>order 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598340" y="7858966"/>
            <a:ext cx="5266690" cy="2609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returns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new</a:t>
            </a:r>
            <a:r>
              <a:rPr sz="2150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4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Arial"/>
              <a:cs typeface="Arial"/>
            </a:endParaRPr>
          </a:p>
          <a:p>
            <a:pPr marL="3830954" marR="5080">
              <a:lnSpc>
                <a:spcPct val="112700"/>
              </a:lnSpc>
            </a:pPr>
            <a:r>
              <a:rPr sz="1950" dirty="0">
                <a:solidFill>
                  <a:srgbClr val="F2425D"/>
                </a:solidFill>
                <a:latin typeface="Arial"/>
                <a:cs typeface="Arial"/>
              </a:rPr>
              <a:t>Higher-</a:t>
            </a:r>
            <a:r>
              <a:rPr sz="1950" spc="-20" dirty="0">
                <a:solidFill>
                  <a:srgbClr val="F2425D"/>
                </a:solidFill>
                <a:latin typeface="Arial"/>
                <a:cs typeface="Arial"/>
              </a:rPr>
              <a:t>order 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"/>
              <a:cs typeface="Arial"/>
            </a:endParaRPr>
          </a:p>
          <a:p>
            <a:pPr marL="4005579" marR="219710">
              <a:lnSpc>
                <a:spcPct val="112700"/>
              </a:lnSpc>
            </a:pP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Returned </a:t>
            </a:r>
            <a:r>
              <a:rPr sz="19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518681" y="6885871"/>
            <a:ext cx="1246505" cy="356235"/>
            <a:chOff x="17518681" y="6885871"/>
            <a:chExt cx="1246505" cy="356235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18681" y="6885871"/>
              <a:ext cx="356010" cy="35601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8458" y="6885871"/>
              <a:ext cx="356010" cy="35601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08706" y="6885871"/>
              <a:ext cx="356010" cy="356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836" y="1878790"/>
            <a:ext cx="7312659" cy="4955540"/>
          </a:xfrm>
          <a:custGeom>
            <a:avLst/>
            <a:gdLst/>
            <a:ahLst/>
            <a:cxnLst/>
            <a:rect l="l" t="t" r="r" b="b"/>
            <a:pathLst>
              <a:path w="7312659" h="4955540">
                <a:moveTo>
                  <a:pt x="7312637" y="0"/>
                </a:moveTo>
                <a:lnTo>
                  <a:pt x="0" y="0"/>
                </a:lnTo>
                <a:lnTo>
                  <a:pt x="0" y="4955364"/>
                </a:lnTo>
                <a:lnTo>
                  <a:pt x="7312637" y="4955364"/>
                </a:lnTo>
                <a:lnTo>
                  <a:pt x="7312637" y="0"/>
                </a:lnTo>
                <a:close/>
              </a:path>
            </a:pathLst>
          </a:custGeom>
          <a:solidFill>
            <a:srgbClr val="F5C133">
              <a:alpha val="201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664" y="4353323"/>
            <a:ext cx="251776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30" dirty="0">
                <a:solidFill>
                  <a:srgbClr val="F2425D"/>
                </a:solidFill>
                <a:latin typeface="Arial"/>
                <a:cs typeface="Arial"/>
              </a:rPr>
              <a:t>THIS</a:t>
            </a:r>
            <a:r>
              <a:rPr sz="2400" b="1" spc="-1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2425D"/>
                </a:solidFill>
                <a:latin typeface="Arial"/>
                <a:cs typeface="Arial"/>
              </a:rPr>
              <a:t>COURSE</a:t>
            </a:r>
            <a:endParaRPr sz="2400" b="1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75290" y="2465132"/>
            <a:ext cx="6768465" cy="3688079"/>
            <a:chOff x="1375290" y="2465132"/>
            <a:chExt cx="6768465" cy="3688079"/>
          </a:xfrm>
        </p:grpSpPr>
        <p:sp>
          <p:nvSpPr>
            <p:cNvPr id="6" name="object 6"/>
            <p:cNvSpPr/>
            <p:nvPr/>
          </p:nvSpPr>
          <p:spPr>
            <a:xfrm>
              <a:off x="1396245" y="4971203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0"/>
                  </a:moveTo>
                  <a:lnTo>
                    <a:pt x="26622" y="40578"/>
                  </a:lnTo>
                  <a:lnTo>
                    <a:pt x="54283" y="79829"/>
                  </a:lnTo>
                  <a:lnTo>
                    <a:pt x="82982" y="117751"/>
                  </a:lnTo>
                  <a:lnTo>
                    <a:pt x="112719" y="154344"/>
                  </a:lnTo>
                  <a:lnTo>
                    <a:pt x="143493" y="189610"/>
                  </a:lnTo>
                  <a:lnTo>
                    <a:pt x="175306" y="223546"/>
                  </a:lnTo>
                  <a:lnTo>
                    <a:pt x="208157" y="256154"/>
                  </a:lnTo>
                  <a:lnTo>
                    <a:pt x="242046" y="287434"/>
                  </a:lnTo>
                  <a:lnTo>
                    <a:pt x="276973" y="317385"/>
                  </a:lnTo>
                  <a:lnTo>
                    <a:pt x="312938" y="346008"/>
                  </a:lnTo>
                  <a:lnTo>
                    <a:pt x="349941" y="373303"/>
                  </a:lnTo>
                  <a:lnTo>
                    <a:pt x="387981" y="399269"/>
                  </a:lnTo>
                  <a:lnTo>
                    <a:pt x="427060" y="423906"/>
                  </a:lnTo>
                  <a:lnTo>
                    <a:pt x="467177" y="447215"/>
                  </a:lnTo>
                  <a:lnTo>
                    <a:pt x="508332" y="469196"/>
                  </a:lnTo>
                  <a:lnTo>
                    <a:pt x="550525" y="489848"/>
                  </a:lnTo>
                  <a:lnTo>
                    <a:pt x="593756" y="509172"/>
                  </a:lnTo>
                  <a:lnTo>
                    <a:pt x="638025" y="527167"/>
                  </a:lnTo>
                  <a:lnTo>
                    <a:pt x="683332" y="543834"/>
                  </a:lnTo>
                  <a:lnTo>
                    <a:pt x="729677" y="559172"/>
                  </a:lnTo>
                  <a:lnTo>
                    <a:pt x="777060" y="573182"/>
                  </a:lnTo>
                  <a:lnTo>
                    <a:pt x="825481" y="585863"/>
                  </a:lnTo>
                  <a:lnTo>
                    <a:pt x="874940" y="597216"/>
                  </a:lnTo>
                  <a:lnTo>
                    <a:pt x="925438" y="607241"/>
                  </a:lnTo>
                  <a:lnTo>
                    <a:pt x="976973" y="615937"/>
                  </a:lnTo>
                  <a:lnTo>
                    <a:pt x="1029546" y="623304"/>
                  </a:lnTo>
                  <a:lnTo>
                    <a:pt x="1083157" y="629343"/>
                  </a:lnTo>
                  <a:lnTo>
                    <a:pt x="1137806" y="634054"/>
                  </a:lnTo>
                  <a:lnTo>
                    <a:pt x="1193493" y="637436"/>
                  </a:lnTo>
                  <a:lnTo>
                    <a:pt x="1250218" y="639490"/>
                  </a:lnTo>
                  <a:lnTo>
                    <a:pt x="1307982" y="640215"/>
                  </a:lnTo>
                  <a:lnTo>
                    <a:pt x="1328913" y="63955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1447" y="5523508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0" y="0"/>
                  </a:moveTo>
                  <a:lnTo>
                    <a:pt x="5561" y="175822"/>
                  </a:lnTo>
                  <a:lnTo>
                    <a:pt x="178602" y="82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5067550"/>
              <a:ext cx="1536119" cy="1085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236" y="5239000"/>
              <a:ext cx="738300" cy="7842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340" y="5239000"/>
              <a:ext cx="790979" cy="7909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75722" y="2465132"/>
              <a:ext cx="5064125" cy="2302510"/>
            </a:xfrm>
            <a:custGeom>
              <a:avLst/>
              <a:gdLst/>
              <a:ahLst/>
              <a:cxnLst/>
              <a:rect l="l" t="t" r="r" b="b"/>
              <a:pathLst>
                <a:path w="5064125" h="2302510">
                  <a:moveTo>
                    <a:pt x="5063667" y="0"/>
                  </a:moveTo>
                  <a:lnTo>
                    <a:pt x="0" y="0"/>
                  </a:lnTo>
                  <a:lnTo>
                    <a:pt x="0" y="2302382"/>
                  </a:lnTo>
                  <a:lnTo>
                    <a:pt x="5063667" y="2302382"/>
                  </a:lnTo>
                  <a:lnTo>
                    <a:pt x="5063667" y="0"/>
                  </a:lnTo>
                  <a:close/>
                </a:path>
              </a:pathLst>
            </a:custGeom>
            <a:solidFill>
              <a:srgbClr val="F4D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2251" y="259543"/>
            <a:ext cx="1988185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7020" algn="l"/>
                <a:tab pos="2164715" algn="l"/>
                <a:tab pos="4180204" algn="l"/>
                <a:tab pos="5258435" algn="l"/>
                <a:tab pos="6734809" algn="l"/>
                <a:tab pos="7466330" algn="l"/>
                <a:tab pos="8848725" algn="l"/>
                <a:tab pos="11739880" algn="l"/>
                <a:tab pos="13383260" algn="l"/>
              </a:tabLst>
            </a:pPr>
            <a:r>
              <a:rPr dirty="0"/>
              <a:t>THERE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NOTHING	YOU	CAN’T	DO</a:t>
            </a:r>
            <a:r>
              <a:rPr lang="en-US" dirty="0"/>
              <a:t> </a:t>
            </a:r>
            <a:r>
              <a:rPr dirty="0"/>
              <a:t>WITH</a:t>
            </a:r>
            <a:r>
              <a:rPr lang="en-US" dirty="0"/>
              <a:t> </a:t>
            </a:r>
            <a:r>
              <a:rPr dirty="0"/>
              <a:t>JAVASCRIPT	(WELL,	ALMOST</a:t>
            </a:r>
            <a:r>
              <a:rPr dirty="0">
                <a:latin typeface="Arial"/>
                <a:cs typeface="Arial"/>
              </a:rPr>
              <a:t>…</a:t>
            </a:r>
            <a:r>
              <a:rPr dirty="0"/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75722" y="2465132"/>
            <a:ext cx="5064125" cy="2302510"/>
          </a:xfrm>
          <a:prstGeom prst="rect">
            <a:avLst/>
          </a:prstGeom>
        </p:spPr>
        <p:txBody>
          <a:bodyPr vert="horz" wrap="square" lIns="0" tIns="391160" rIns="0" bIns="0" rtlCol="0">
            <a:spAutoFit/>
          </a:bodyPr>
          <a:lstStyle/>
          <a:p>
            <a:pPr marL="574675" marR="567055" indent="-635" algn="ctr">
              <a:lnSpc>
                <a:spcPct val="111800"/>
              </a:lnSpc>
              <a:spcBef>
                <a:spcPts val="3080"/>
              </a:spcBef>
            </a:pPr>
            <a:r>
              <a:rPr sz="2950" dirty="0">
                <a:solidFill>
                  <a:srgbClr val="444444"/>
                </a:solidFill>
                <a:latin typeface="Arial"/>
                <a:cs typeface="Arial"/>
              </a:rPr>
              <a:t>Dynamic</a:t>
            </a:r>
            <a:r>
              <a:rPr sz="29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444444"/>
                </a:solidFill>
                <a:latin typeface="Arial"/>
                <a:cs typeface="Arial"/>
              </a:rPr>
              <a:t>effects</a:t>
            </a:r>
            <a:r>
              <a:rPr sz="295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sz="2950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29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r>
              <a:rPr sz="29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7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950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endParaRPr sz="2950">
              <a:latin typeface="Arial"/>
              <a:cs typeface="Arial"/>
            </a:endParaRPr>
          </a:p>
          <a:p>
            <a:pPr marR="462915" algn="ctr">
              <a:lnSpc>
                <a:spcPct val="100000"/>
              </a:lnSpc>
              <a:spcBef>
                <a:spcPts val="420"/>
              </a:spcBef>
            </a:pPr>
            <a:r>
              <a:rPr sz="2950" spc="-10" dirty="0">
                <a:solidFill>
                  <a:srgbClr val="444444"/>
                </a:solidFill>
                <a:latin typeface="Arial"/>
                <a:cs typeface="Arial"/>
              </a:rPr>
              <a:t>browser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13449" y="4768451"/>
            <a:ext cx="1681880" cy="10303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75303" y="2251608"/>
            <a:ext cx="8179434" cy="4684395"/>
            <a:chOff x="1375303" y="2251608"/>
            <a:chExt cx="8179434" cy="46843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017" y="3965025"/>
              <a:ext cx="376951" cy="3769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742" y="5035108"/>
              <a:ext cx="1150151" cy="11501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14957" y="6373262"/>
              <a:ext cx="1073785" cy="541655"/>
            </a:xfrm>
            <a:custGeom>
              <a:avLst/>
              <a:gdLst/>
              <a:ahLst/>
              <a:cxnLst/>
              <a:rect l="l" t="t" r="r" b="b"/>
              <a:pathLst>
                <a:path w="1073784" h="541654">
                  <a:moveTo>
                    <a:pt x="1073523" y="541612"/>
                  </a:moveTo>
                  <a:lnTo>
                    <a:pt x="1012148" y="539679"/>
                  </a:lnTo>
                  <a:lnTo>
                    <a:pt x="952404" y="536294"/>
                  </a:lnTo>
                  <a:lnTo>
                    <a:pt x="894291" y="531457"/>
                  </a:lnTo>
                  <a:lnTo>
                    <a:pt x="837809" y="525169"/>
                  </a:lnTo>
                  <a:lnTo>
                    <a:pt x="782957" y="517428"/>
                  </a:lnTo>
                  <a:lnTo>
                    <a:pt x="729736" y="508236"/>
                  </a:lnTo>
                  <a:lnTo>
                    <a:pt x="678145" y="497592"/>
                  </a:lnTo>
                  <a:lnTo>
                    <a:pt x="628185" y="485496"/>
                  </a:lnTo>
                  <a:lnTo>
                    <a:pt x="579856" y="471948"/>
                  </a:lnTo>
                  <a:lnTo>
                    <a:pt x="533158" y="456948"/>
                  </a:lnTo>
                  <a:lnTo>
                    <a:pt x="488090" y="440497"/>
                  </a:lnTo>
                  <a:lnTo>
                    <a:pt x="444652" y="422593"/>
                  </a:lnTo>
                  <a:lnTo>
                    <a:pt x="402846" y="403238"/>
                  </a:lnTo>
                  <a:lnTo>
                    <a:pt x="362670" y="382431"/>
                  </a:lnTo>
                  <a:lnTo>
                    <a:pt x="324124" y="360172"/>
                  </a:lnTo>
                  <a:lnTo>
                    <a:pt x="287210" y="336462"/>
                  </a:lnTo>
                  <a:lnTo>
                    <a:pt x="251925" y="311299"/>
                  </a:lnTo>
                  <a:lnTo>
                    <a:pt x="218272" y="284685"/>
                  </a:lnTo>
                  <a:lnTo>
                    <a:pt x="186249" y="256619"/>
                  </a:lnTo>
                  <a:lnTo>
                    <a:pt x="155857" y="227101"/>
                  </a:lnTo>
                  <a:lnTo>
                    <a:pt x="127096" y="196131"/>
                  </a:lnTo>
                  <a:lnTo>
                    <a:pt x="99965" y="163709"/>
                  </a:lnTo>
                  <a:lnTo>
                    <a:pt x="74464" y="129835"/>
                  </a:lnTo>
                  <a:lnTo>
                    <a:pt x="50595" y="94510"/>
                  </a:lnTo>
                  <a:lnTo>
                    <a:pt x="28356" y="57733"/>
                  </a:lnTo>
                  <a:lnTo>
                    <a:pt x="7748" y="19504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40946" y="6229240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4">
                  <a:moveTo>
                    <a:pt x="16798" y="0"/>
                  </a:moveTo>
                  <a:lnTo>
                    <a:pt x="0" y="195956"/>
                  </a:lnTo>
                  <a:lnTo>
                    <a:pt x="163484" y="131012"/>
                  </a:lnTo>
                  <a:lnTo>
                    <a:pt x="1679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6245" y="3478477"/>
              <a:ext cx="1329055" cy="640715"/>
            </a:xfrm>
            <a:custGeom>
              <a:avLst/>
              <a:gdLst/>
              <a:ahLst/>
              <a:cxnLst/>
              <a:rect l="l" t="t" r="r" b="b"/>
              <a:pathLst>
                <a:path w="1329055" h="640714">
                  <a:moveTo>
                    <a:pt x="0" y="640215"/>
                  </a:moveTo>
                  <a:lnTo>
                    <a:pt x="26622" y="599637"/>
                  </a:lnTo>
                  <a:lnTo>
                    <a:pt x="54283" y="560386"/>
                  </a:lnTo>
                  <a:lnTo>
                    <a:pt x="82982" y="522464"/>
                  </a:lnTo>
                  <a:lnTo>
                    <a:pt x="112719" y="485870"/>
                  </a:lnTo>
                  <a:lnTo>
                    <a:pt x="143493" y="450605"/>
                  </a:lnTo>
                  <a:lnTo>
                    <a:pt x="175306" y="416669"/>
                  </a:lnTo>
                  <a:lnTo>
                    <a:pt x="208157" y="384061"/>
                  </a:lnTo>
                  <a:lnTo>
                    <a:pt x="242046" y="352781"/>
                  </a:lnTo>
                  <a:lnTo>
                    <a:pt x="276973" y="322829"/>
                  </a:lnTo>
                  <a:lnTo>
                    <a:pt x="312938" y="294207"/>
                  </a:lnTo>
                  <a:lnTo>
                    <a:pt x="349941" y="266912"/>
                  </a:lnTo>
                  <a:lnTo>
                    <a:pt x="387981" y="240946"/>
                  </a:lnTo>
                  <a:lnTo>
                    <a:pt x="427060" y="216309"/>
                  </a:lnTo>
                  <a:lnTo>
                    <a:pt x="467177" y="193000"/>
                  </a:lnTo>
                  <a:lnTo>
                    <a:pt x="508332" y="171019"/>
                  </a:lnTo>
                  <a:lnTo>
                    <a:pt x="550525" y="150367"/>
                  </a:lnTo>
                  <a:lnTo>
                    <a:pt x="593756" y="131043"/>
                  </a:lnTo>
                  <a:lnTo>
                    <a:pt x="638025" y="113048"/>
                  </a:lnTo>
                  <a:lnTo>
                    <a:pt x="683332" y="96381"/>
                  </a:lnTo>
                  <a:lnTo>
                    <a:pt x="729677" y="81043"/>
                  </a:lnTo>
                  <a:lnTo>
                    <a:pt x="777060" y="67033"/>
                  </a:lnTo>
                  <a:lnTo>
                    <a:pt x="825481" y="54352"/>
                  </a:lnTo>
                  <a:lnTo>
                    <a:pt x="874940" y="42999"/>
                  </a:lnTo>
                  <a:lnTo>
                    <a:pt x="925438" y="32974"/>
                  </a:lnTo>
                  <a:lnTo>
                    <a:pt x="976973" y="24278"/>
                  </a:lnTo>
                  <a:lnTo>
                    <a:pt x="1029546" y="16911"/>
                  </a:lnTo>
                  <a:lnTo>
                    <a:pt x="1083157" y="10872"/>
                  </a:lnTo>
                  <a:lnTo>
                    <a:pt x="1137806" y="6161"/>
                  </a:lnTo>
                  <a:lnTo>
                    <a:pt x="1193493" y="2779"/>
                  </a:lnTo>
                  <a:lnTo>
                    <a:pt x="1250218" y="725"/>
                  </a:lnTo>
                  <a:lnTo>
                    <a:pt x="1307982" y="0"/>
                  </a:lnTo>
                  <a:lnTo>
                    <a:pt x="1328913" y="662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447" y="3390565"/>
              <a:ext cx="179070" cy="175895"/>
            </a:xfrm>
            <a:custGeom>
              <a:avLst/>
              <a:gdLst/>
              <a:ahLst/>
              <a:cxnLst/>
              <a:rect l="l" t="t" r="r" b="b"/>
              <a:pathLst>
                <a:path w="179069" h="175895">
                  <a:moveTo>
                    <a:pt x="5561" y="0"/>
                  </a:moveTo>
                  <a:lnTo>
                    <a:pt x="0" y="175822"/>
                  </a:lnTo>
                  <a:lnTo>
                    <a:pt x="178603" y="93472"/>
                  </a:lnTo>
                  <a:lnTo>
                    <a:pt x="556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2152" y="2272550"/>
              <a:ext cx="1181735" cy="394335"/>
            </a:xfrm>
            <a:custGeom>
              <a:avLst/>
              <a:gdLst/>
              <a:ahLst/>
              <a:cxnLst/>
              <a:rect l="l" t="t" r="r" b="b"/>
              <a:pathLst>
                <a:path w="1181734" h="394335">
                  <a:moveTo>
                    <a:pt x="1181455" y="0"/>
                  </a:moveTo>
                  <a:lnTo>
                    <a:pt x="1125063" y="973"/>
                  </a:lnTo>
                  <a:lnTo>
                    <a:pt x="1069483" y="3132"/>
                  </a:lnTo>
                  <a:lnTo>
                    <a:pt x="1014716" y="6476"/>
                  </a:lnTo>
                  <a:lnTo>
                    <a:pt x="960762" y="11005"/>
                  </a:lnTo>
                  <a:lnTo>
                    <a:pt x="907620" y="16720"/>
                  </a:lnTo>
                  <a:lnTo>
                    <a:pt x="855290" y="23620"/>
                  </a:lnTo>
                  <a:lnTo>
                    <a:pt x="803773" y="31705"/>
                  </a:lnTo>
                  <a:lnTo>
                    <a:pt x="753069" y="40976"/>
                  </a:lnTo>
                  <a:lnTo>
                    <a:pt x="703177" y="51432"/>
                  </a:lnTo>
                  <a:lnTo>
                    <a:pt x="654098" y="63073"/>
                  </a:lnTo>
                  <a:lnTo>
                    <a:pt x="605831" y="75900"/>
                  </a:lnTo>
                  <a:lnTo>
                    <a:pt x="558376" y="89912"/>
                  </a:lnTo>
                  <a:lnTo>
                    <a:pt x="511735" y="105110"/>
                  </a:lnTo>
                  <a:lnTo>
                    <a:pt x="465905" y="121493"/>
                  </a:lnTo>
                  <a:lnTo>
                    <a:pt x="420888" y="139061"/>
                  </a:lnTo>
                  <a:lnTo>
                    <a:pt x="376684" y="157814"/>
                  </a:lnTo>
                  <a:lnTo>
                    <a:pt x="333292" y="177753"/>
                  </a:lnTo>
                  <a:lnTo>
                    <a:pt x="290713" y="198877"/>
                  </a:lnTo>
                  <a:lnTo>
                    <a:pt x="248946" y="221187"/>
                  </a:lnTo>
                  <a:lnTo>
                    <a:pt x="207992" y="244682"/>
                  </a:lnTo>
                  <a:lnTo>
                    <a:pt x="167850" y="269362"/>
                  </a:lnTo>
                  <a:lnTo>
                    <a:pt x="128521" y="295228"/>
                  </a:lnTo>
                  <a:lnTo>
                    <a:pt x="90004" y="322279"/>
                  </a:lnTo>
                  <a:lnTo>
                    <a:pt x="52300" y="350515"/>
                  </a:lnTo>
                  <a:lnTo>
                    <a:pt x="15408" y="379937"/>
                  </a:lnTo>
                  <a:lnTo>
                    <a:pt x="0" y="394123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8142" y="2587781"/>
              <a:ext cx="189230" cy="184150"/>
            </a:xfrm>
            <a:custGeom>
              <a:avLst/>
              <a:gdLst/>
              <a:ahLst/>
              <a:cxnLst/>
              <a:rect l="l" t="t" r="r" b="b"/>
              <a:pathLst>
                <a:path w="189229" h="184150">
                  <a:moveTo>
                    <a:pt x="69842" y="0"/>
                  </a:moveTo>
                  <a:lnTo>
                    <a:pt x="0" y="183856"/>
                  </a:lnTo>
                  <a:lnTo>
                    <a:pt x="188990" y="129415"/>
                  </a:lnTo>
                  <a:lnTo>
                    <a:pt x="6984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964713" y="2901199"/>
            <a:ext cx="5064125" cy="1202958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71625" marR="900430" indent="-663575">
              <a:lnSpc>
                <a:spcPct val="110400"/>
              </a:lnSpc>
              <a:spcBef>
                <a:spcPts val="2275"/>
              </a:spcBef>
            </a:pPr>
            <a:r>
              <a:rPr sz="2800" b="1" spc="-95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28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4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r>
              <a:rPr sz="280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44444"/>
                </a:solidFill>
                <a:latin typeface="Arial"/>
                <a:cs typeface="Arial"/>
              </a:rPr>
              <a:t>on </a:t>
            </a:r>
            <a:r>
              <a:rPr sz="2800" b="1" dirty="0">
                <a:solidFill>
                  <a:srgbClr val="444444"/>
                </a:solidFill>
                <a:latin typeface="Arial"/>
                <a:cs typeface="Arial"/>
              </a:rPr>
              <a:t>web</a:t>
            </a:r>
            <a:r>
              <a:rPr sz="28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servers</a:t>
            </a:r>
            <a:endParaRPr sz="2800" b="1" dirty="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4706501"/>
            <a:ext cx="1154198" cy="115419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839495" y="9508855"/>
            <a:ext cx="3254375" cy="1085850"/>
            <a:chOff x="4839495" y="9508855"/>
            <a:chExt cx="3254375" cy="108585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6919" y="9728391"/>
              <a:ext cx="1776935" cy="5997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495" y="9508855"/>
              <a:ext cx="1536119" cy="10852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075722" y="7672713"/>
            <a:ext cx="6078126" cy="1202958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421765" indent="-118745">
              <a:lnSpc>
                <a:spcPct val="110400"/>
              </a:lnSpc>
              <a:spcBef>
                <a:spcPts val="2275"/>
              </a:spcBef>
            </a:pPr>
            <a:r>
              <a:rPr sz="2800" b="1" dirty="0">
                <a:solidFill>
                  <a:srgbClr val="444444"/>
                </a:solidFill>
                <a:latin typeface="Arial"/>
                <a:cs typeface="Arial"/>
              </a:rPr>
              <a:t>Native</a:t>
            </a:r>
            <a:r>
              <a:rPr sz="2800" b="1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mobile </a:t>
            </a:r>
            <a:r>
              <a:rPr sz="2800" b="1" spc="3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endParaRPr sz="2800" b="1" dirty="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4718" y="9474390"/>
            <a:ext cx="1154198" cy="1154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44174" y="9565168"/>
            <a:ext cx="983819" cy="98381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964713" y="7663284"/>
            <a:ext cx="5783537" cy="1202958"/>
          </a:xfrm>
          <a:prstGeom prst="rect">
            <a:avLst/>
          </a:prstGeom>
          <a:solidFill>
            <a:srgbClr val="F5E470"/>
          </a:solidFill>
        </p:spPr>
        <p:txBody>
          <a:bodyPr vert="horz" wrap="square" lIns="0" tIns="288925" rIns="0" bIns="0" rtlCol="0">
            <a:spAutoFit/>
          </a:bodyPr>
          <a:lstStyle/>
          <a:p>
            <a:pPr marL="1548130" marR="1320800" indent="-220345">
              <a:lnSpc>
                <a:spcPct val="110400"/>
              </a:lnSpc>
              <a:spcBef>
                <a:spcPts val="2275"/>
              </a:spcBef>
            </a:pPr>
            <a:r>
              <a:rPr sz="2800" b="1" dirty="0">
                <a:solidFill>
                  <a:srgbClr val="444444"/>
                </a:solidFill>
                <a:latin typeface="Arial"/>
                <a:cs typeface="Arial"/>
              </a:rPr>
              <a:t>Native</a:t>
            </a:r>
            <a:r>
              <a:rPr sz="2800" b="1" spc="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Arial"/>
                <a:cs typeface="Arial"/>
              </a:rPr>
              <a:t>desktop </a:t>
            </a:r>
            <a:r>
              <a:rPr sz="2800" b="1" spc="35" dirty="0">
                <a:solidFill>
                  <a:srgbClr val="444444"/>
                </a:solidFill>
                <a:latin typeface="Arial"/>
                <a:cs typeface="Arial"/>
              </a:rPr>
              <a:t>applications</a:t>
            </a:r>
            <a:endParaRPr sz="2800" b="1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79111" y="9456737"/>
            <a:ext cx="1154198" cy="115419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939265" y="6501225"/>
            <a:ext cx="5783537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b="1" spc="-75" dirty="0">
                <a:solidFill>
                  <a:srgbClr val="F2425D"/>
                </a:solidFill>
                <a:latin typeface="Arial"/>
                <a:cs typeface="Arial"/>
              </a:rPr>
              <a:t>100%</a:t>
            </a:r>
            <a:r>
              <a:rPr sz="2400" b="1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based</a:t>
            </a:r>
            <a:r>
              <a:rPr sz="2400" b="1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on</a:t>
            </a:r>
            <a:r>
              <a:rPr sz="2400" b="1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JavaScript.</a:t>
            </a:r>
            <a:r>
              <a:rPr sz="2400" b="1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2425D"/>
                </a:solidFill>
                <a:latin typeface="Arial"/>
                <a:cs typeface="Arial"/>
              </a:rPr>
              <a:t>They</a:t>
            </a:r>
            <a:r>
              <a:rPr sz="2400" b="1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2425D"/>
                </a:solidFill>
                <a:latin typeface="Arial"/>
                <a:cs typeface="Arial"/>
              </a:rPr>
              <a:t>might </a:t>
            </a: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go</a:t>
            </a:r>
            <a:r>
              <a:rPr sz="24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F2425D"/>
                </a:solidFill>
                <a:latin typeface="Arial"/>
                <a:cs typeface="Arial"/>
              </a:rPr>
              <a:t>away,</a:t>
            </a:r>
            <a:r>
              <a:rPr sz="24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2425D"/>
                </a:solidFill>
                <a:latin typeface="Arial"/>
                <a:cs typeface="Arial"/>
              </a:rPr>
              <a:t>but</a:t>
            </a:r>
            <a:r>
              <a:rPr sz="2400" b="1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2425D"/>
                </a:solidFill>
                <a:latin typeface="Arial"/>
                <a:cs typeface="Arial"/>
              </a:rPr>
              <a:t>JavaScript</a:t>
            </a:r>
            <a:r>
              <a:rPr sz="24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2425D"/>
                </a:solidFill>
                <a:latin typeface="Arial"/>
                <a:cs typeface="Arial"/>
              </a:rPr>
              <a:t>won’t!</a:t>
            </a:r>
            <a:endParaRPr sz="2400" b="1"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254320" y="2287582"/>
            <a:ext cx="662305" cy="492125"/>
            <a:chOff x="14254320" y="2287582"/>
            <a:chExt cx="662305" cy="492125"/>
          </a:xfrm>
        </p:grpSpPr>
        <p:sp>
          <p:nvSpPr>
            <p:cNvPr id="36" name="object 36"/>
            <p:cNvSpPr/>
            <p:nvPr/>
          </p:nvSpPr>
          <p:spPr>
            <a:xfrm>
              <a:off x="14326439" y="2308524"/>
              <a:ext cx="569595" cy="328930"/>
            </a:xfrm>
            <a:custGeom>
              <a:avLst/>
              <a:gdLst/>
              <a:ahLst/>
              <a:cxnLst/>
              <a:rect l="l" t="t" r="r" b="b"/>
              <a:pathLst>
                <a:path w="569594" h="328930">
                  <a:moveTo>
                    <a:pt x="569195" y="0"/>
                  </a:moveTo>
                  <a:lnTo>
                    <a:pt x="514438" y="4249"/>
                  </a:lnTo>
                  <a:lnTo>
                    <a:pt x="461943" y="11247"/>
                  </a:lnTo>
                  <a:lnTo>
                    <a:pt x="411710" y="20995"/>
                  </a:lnTo>
                  <a:lnTo>
                    <a:pt x="363739" y="33493"/>
                  </a:lnTo>
                  <a:lnTo>
                    <a:pt x="318029" y="48741"/>
                  </a:lnTo>
                  <a:lnTo>
                    <a:pt x="274582" y="66738"/>
                  </a:lnTo>
                  <a:lnTo>
                    <a:pt x="233397" y="87484"/>
                  </a:lnTo>
                  <a:lnTo>
                    <a:pt x="194474" y="110981"/>
                  </a:lnTo>
                  <a:lnTo>
                    <a:pt x="157813" y="137227"/>
                  </a:lnTo>
                  <a:lnTo>
                    <a:pt x="123414" y="166222"/>
                  </a:lnTo>
                  <a:lnTo>
                    <a:pt x="91277" y="197967"/>
                  </a:lnTo>
                  <a:lnTo>
                    <a:pt x="61403" y="232462"/>
                  </a:lnTo>
                  <a:lnTo>
                    <a:pt x="33790" y="269706"/>
                  </a:lnTo>
                  <a:lnTo>
                    <a:pt x="8439" y="309700"/>
                  </a:lnTo>
                  <a:lnTo>
                    <a:pt x="0" y="328919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54320" y="2582905"/>
              <a:ext cx="161290" cy="196850"/>
            </a:xfrm>
            <a:custGeom>
              <a:avLst/>
              <a:gdLst/>
              <a:ahLst/>
              <a:cxnLst/>
              <a:rect l="l" t="t" r="r" b="b"/>
              <a:pathLst>
                <a:path w="161290" h="196850">
                  <a:moveTo>
                    <a:pt x="0" y="0"/>
                  </a:moveTo>
                  <a:lnTo>
                    <a:pt x="9811" y="196429"/>
                  </a:lnTo>
                  <a:lnTo>
                    <a:pt x="161073" y="70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038652" y="2124153"/>
            <a:ext cx="270959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20" dirty="0">
                <a:solidFill>
                  <a:srgbClr val="F2425D"/>
                </a:solidFill>
                <a:latin typeface="Arial"/>
                <a:cs typeface="Arial"/>
              </a:rPr>
              <a:t>Back-</a:t>
            </a: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end</a:t>
            </a:r>
            <a:r>
              <a:rPr sz="2400" b="1" spc="-7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2425D"/>
                </a:solidFill>
                <a:latin typeface="Arial"/>
                <a:cs typeface="Arial"/>
              </a:rPr>
              <a:t>apps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75474" y="2109944"/>
            <a:ext cx="303200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dirty="0">
                <a:solidFill>
                  <a:srgbClr val="F2425D"/>
                </a:solidFill>
                <a:latin typeface="Arial"/>
                <a:cs typeface="Arial"/>
              </a:rPr>
              <a:t>Front-end</a:t>
            </a:r>
            <a:r>
              <a:rPr sz="2400" b="1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2425D"/>
                </a:solidFill>
                <a:latin typeface="Arial"/>
                <a:cs typeface="Arial"/>
              </a:rPr>
              <a:t>apps</a:t>
            </a:r>
            <a:endParaRPr sz="24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29" y="2517449"/>
            <a:ext cx="7256091" cy="63376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A CLOSER LOOK AT FUNCTIONS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CLOSURES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108203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9860" algn="l"/>
                <a:tab pos="3202940" algn="l"/>
              </a:tabLst>
            </a:pPr>
            <a:r>
              <a:rPr dirty="0"/>
              <a:t>“CREATING”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CLOSURE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21479" y="3486208"/>
            <a:ext cx="4166235" cy="6121400"/>
            <a:chOff x="821479" y="3486208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528119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528118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8056585"/>
              <a:ext cx="3522345" cy="1189990"/>
            </a:xfrm>
            <a:custGeom>
              <a:avLst/>
              <a:gdLst/>
              <a:ahLst/>
              <a:cxnLst/>
              <a:rect l="l" t="t" r="r" b="b"/>
              <a:pathLst>
                <a:path w="3522345" h="1189990">
                  <a:moveTo>
                    <a:pt x="0" y="1189967"/>
                  </a:moveTo>
                  <a:lnTo>
                    <a:pt x="3521743" y="1189967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118996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3656" y="7496853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19043" y="9926808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25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9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195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3656" y="7454969"/>
            <a:ext cx="3522345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539" y="8296609"/>
            <a:ext cx="34385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5777" y="8651916"/>
            <a:ext cx="1734185" cy="351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498546" y="3961934"/>
            <a:ext cx="289560" cy="496570"/>
            <a:chOff x="18498546" y="3961934"/>
            <a:chExt cx="289560" cy="496570"/>
          </a:xfrm>
        </p:grpSpPr>
        <p:sp>
          <p:nvSpPr>
            <p:cNvPr id="14" name="object 14"/>
            <p:cNvSpPr/>
            <p:nvPr/>
          </p:nvSpPr>
          <p:spPr>
            <a:xfrm>
              <a:off x="18643045" y="4214282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498546" y="396193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5213945" y="2245819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213945" y="2203936"/>
            <a:ext cx="3691890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5890" rIns="0" bIns="0" rtlCol="0">
            <a:spAutoFit/>
          </a:bodyPr>
          <a:lstStyle/>
          <a:p>
            <a:pPr marL="1037590">
              <a:lnSpc>
                <a:spcPct val="100000"/>
              </a:lnSpc>
              <a:spcBef>
                <a:spcPts val="1070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06009" y="10301713"/>
            <a:ext cx="1016635" cy="283845"/>
            <a:chOff x="4106009" y="10301713"/>
            <a:chExt cx="1016635" cy="283845"/>
          </a:xfrm>
        </p:grpSpPr>
        <p:sp>
          <p:nvSpPr>
            <p:cNvPr id="19" name="object 19"/>
            <p:cNvSpPr/>
            <p:nvPr/>
          </p:nvSpPr>
          <p:spPr>
            <a:xfrm>
              <a:off x="4217013" y="10409850"/>
              <a:ext cx="884555" cy="154940"/>
            </a:xfrm>
            <a:custGeom>
              <a:avLst/>
              <a:gdLst/>
              <a:ahLst/>
              <a:cxnLst/>
              <a:rect l="l" t="t" r="r" b="b"/>
              <a:pathLst>
                <a:path w="884554" h="154940">
                  <a:moveTo>
                    <a:pt x="884180" y="27017"/>
                  </a:moveTo>
                  <a:lnTo>
                    <a:pt x="829874" y="52999"/>
                  </a:lnTo>
                  <a:lnTo>
                    <a:pt x="776519" y="76022"/>
                  </a:lnTo>
                  <a:lnTo>
                    <a:pt x="724115" y="96085"/>
                  </a:lnTo>
                  <a:lnTo>
                    <a:pt x="672662" y="113188"/>
                  </a:lnTo>
                  <a:lnTo>
                    <a:pt x="622160" y="127333"/>
                  </a:lnTo>
                  <a:lnTo>
                    <a:pt x="572609" y="138517"/>
                  </a:lnTo>
                  <a:lnTo>
                    <a:pt x="524010" y="146743"/>
                  </a:lnTo>
                  <a:lnTo>
                    <a:pt x="476361" y="152009"/>
                  </a:lnTo>
                  <a:lnTo>
                    <a:pt x="429664" y="154315"/>
                  </a:lnTo>
                  <a:lnTo>
                    <a:pt x="383918" y="153662"/>
                  </a:lnTo>
                  <a:lnTo>
                    <a:pt x="339122" y="150050"/>
                  </a:lnTo>
                  <a:lnTo>
                    <a:pt x="295278" y="143479"/>
                  </a:lnTo>
                  <a:lnTo>
                    <a:pt x="252385" y="133947"/>
                  </a:lnTo>
                  <a:lnTo>
                    <a:pt x="210443" y="121457"/>
                  </a:lnTo>
                  <a:lnTo>
                    <a:pt x="169453" y="106007"/>
                  </a:lnTo>
                  <a:lnTo>
                    <a:pt x="129413" y="87597"/>
                  </a:lnTo>
                  <a:lnTo>
                    <a:pt x="90324" y="66229"/>
                  </a:lnTo>
                  <a:lnTo>
                    <a:pt x="52187" y="41900"/>
                  </a:lnTo>
                  <a:lnTo>
                    <a:pt x="15000" y="1461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06009" y="10301713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4">
                  <a:moveTo>
                    <a:pt x="0" y="0"/>
                  </a:moveTo>
                  <a:lnTo>
                    <a:pt x="64630" y="185752"/>
                  </a:lnTo>
                  <a:lnTo>
                    <a:pt x="187379" y="59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204646" y="3486236"/>
            <a:ext cx="6482080" cy="5042535"/>
            <a:chOff x="6204646" y="3486236"/>
            <a:chExt cx="6482080" cy="504253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486236"/>
              <a:ext cx="6481478" cy="504238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940711" y="7880480"/>
              <a:ext cx="2922270" cy="511809"/>
            </a:xfrm>
            <a:custGeom>
              <a:avLst/>
              <a:gdLst/>
              <a:ahLst/>
              <a:cxnLst/>
              <a:rect l="l" t="t" r="r" b="b"/>
              <a:pathLst>
                <a:path w="2922270" h="511809">
                  <a:moveTo>
                    <a:pt x="2921918" y="0"/>
                  </a:moveTo>
                  <a:lnTo>
                    <a:pt x="0" y="0"/>
                  </a:lnTo>
                  <a:lnTo>
                    <a:pt x="0" y="511730"/>
                  </a:lnTo>
                  <a:lnTo>
                    <a:pt x="2921918" y="511730"/>
                  </a:lnTo>
                  <a:lnTo>
                    <a:pt x="2921918" y="0"/>
                  </a:lnTo>
                  <a:close/>
                </a:path>
              </a:pathLst>
            </a:custGeom>
            <a:solidFill>
              <a:srgbClr val="F0415D">
                <a:alpha val="24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40711" y="7880480"/>
              <a:ext cx="2922270" cy="511809"/>
            </a:xfrm>
            <a:custGeom>
              <a:avLst/>
              <a:gdLst/>
              <a:ahLst/>
              <a:cxnLst/>
              <a:rect l="l" t="t" r="r" b="b"/>
              <a:pathLst>
                <a:path w="2922270" h="511809">
                  <a:moveTo>
                    <a:pt x="0" y="0"/>
                  </a:moveTo>
                  <a:lnTo>
                    <a:pt x="2921918" y="0"/>
                  </a:lnTo>
                  <a:lnTo>
                    <a:pt x="2921918" y="511730"/>
                  </a:lnTo>
                  <a:lnTo>
                    <a:pt x="0" y="51173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0750" y="4026898"/>
              <a:ext cx="3387725" cy="431165"/>
            </a:xfrm>
            <a:custGeom>
              <a:avLst/>
              <a:gdLst/>
              <a:ahLst/>
              <a:cxnLst/>
              <a:rect l="l" t="t" r="r" b="b"/>
              <a:pathLst>
                <a:path w="3387725" h="431164">
                  <a:moveTo>
                    <a:pt x="0" y="0"/>
                  </a:moveTo>
                  <a:lnTo>
                    <a:pt x="3387670" y="0"/>
                  </a:lnTo>
                  <a:lnTo>
                    <a:pt x="3387670" y="430536"/>
                  </a:lnTo>
                  <a:lnTo>
                    <a:pt x="0" y="430536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93049" y="4907460"/>
              <a:ext cx="5697220" cy="2133600"/>
            </a:xfrm>
            <a:custGeom>
              <a:avLst/>
              <a:gdLst/>
              <a:ahLst/>
              <a:cxnLst/>
              <a:rect l="l" t="t" r="r" b="b"/>
              <a:pathLst>
                <a:path w="5697220" h="2133600">
                  <a:moveTo>
                    <a:pt x="0" y="0"/>
                  </a:moveTo>
                  <a:lnTo>
                    <a:pt x="5696645" y="0"/>
                  </a:lnTo>
                  <a:lnTo>
                    <a:pt x="5696645" y="2133112"/>
                  </a:lnTo>
                  <a:lnTo>
                    <a:pt x="0" y="2133112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28337" y="7186202"/>
              <a:ext cx="224154" cy="563245"/>
            </a:xfrm>
            <a:custGeom>
              <a:avLst/>
              <a:gdLst/>
              <a:ahLst/>
              <a:cxnLst/>
              <a:rect l="l" t="t" r="r" b="b"/>
              <a:pathLst>
                <a:path w="224154" h="563245">
                  <a:moveTo>
                    <a:pt x="223702" y="0"/>
                  </a:moveTo>
                  <a:lnTo>
                    <a:pt x="11629" y="533416"/>
                  </a:lnTo>
                  <a:lnTo>
                    <a:pt x="0" y="562666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23180" y="7673256"/>
              <a:ext cx="233679" cy="280035"/>
            </a:xfrm>
            <a:custGeom>
              <a:avLst/>
              <a:gdLst/>
              <a:ahLst/>
              <a:cxnLst/>
              <a:rect l="l" t="t" r="r" b="b"/>
              <a:pathLst>
                <a:path w="233679" h="280034">
                  <a:moveTo>
                    <a:pt x="0" y="0"/>
                  </a:moveTo>
                  <a:lnTo>
                    <a:pt x="23918" y="279943"/>
                  </a:lnTo>
                  <a:lnTo>
                    <a:pt x="233521" y="92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57781" y="10099529"/>
            <a:ext cx="230251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35" dirty="0">
                <a:solidFill>
                  <a:srgbClr val="F2425D"/>
                </a:solidFill>
                <a:latin typeface="Arial"/>
                <a:cs typeface="Arial"/>
              </a:rPr>
              <a:t>Order</a:t>
            </a:r>
            <a:r>
              <a:rPr sz="1900" spc="-4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900" spc="-3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2425D"/>
                </a:solidFill>
                <a:latin typeface="Arial"/>
                <a:cs typeface="Arial"/>
              </a:rPr>
              <a:t>which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functions</a:t>
            </a:r>
            <a:r>
              <a:rPr sz="1900" spc="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were</a:t>
            </a:r>
            <a:r>
              <a:rPr sz="1900" spc="1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b="1" i="1" spc="-10" dirty="0">
                <a:solidFill>
                  <a:srgbClr val="F2425D"/>
                </a:solidFill>
                <a:latin typeface="Calibri"/>
                <a:cs typeface="Calibri"/>
              </a:rPr>
              <a:t>called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118107" y="9921007"/>
            <a:ext cx="24453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9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151580" y="10367482"/>
            <a:ext cx="953769" cy="286385"/>
            <a:chOff x="15151580" y="10367482"/>
            <a:chExt cx="953769" cy="286385"/>
          </a:xfrm>
        </p:grpSpPr>
        <p:sp>
          <p:nvSpPr>
            <p:cNvPr id="32" name="object 32"/>
            <p:cNvSpPr/>
            <p:nvPr/>
          </p:nvSpPr>
          <p:spPr>
            <a:xfrm>
              <a:off x="15172522" y="10469694"/>
              <a:ext cx="816610" cy="163195"/>
            </a:xfrm>
            <a:custGeom>
              <a:avLst/>
              <a:gdLst/>
              <a:ahLst/>
              <a:cxnLst/>
              <a:rect l="l" t="t" r="r" b="b"/>
              <a:pathLst>
                <a:path w="816609" h="163195">
                  <a:moveTo>
                    <a:pt x="0" y="116918"/>
                  </a:moveTo>
                  <a:lnTo>
                    <a:pt x="55470" y="130799"/>
                  </a:lnTo>
                  <a:lnTo>
                    <a:pt x="109891" y="142186"/>
                  </a:lnTo>
                  <a:lnTo>
                    <a:pt x="163262" y="151080"/>
                  </a:lnTo>
                  <a:lnTo>
                    <a:pt x="215585" y="157481"/>
                  </a:lnTo>
                  <a:lnTo>
                    <a:pt x="266858" y="161389"/>
                  </a:lnTo>
                  <a:lnTo>
                    <a:pt x="317083" y="162803"/>
                  </a:lnTo>
                  <a:lnTo>
                    <a:pt x="366258" y="161725"/>
                  </a:lnTo>
                  <a:lnTo>
                    <a:pt x="414384" y="158153"/>
                  </a:lnTo>
                  <a:lnTo>
                    <a:pt x="461461" y="152088"/>
                  </a:lnTo>
                  <a:lnTo>
                    <a:pt x="507488" y="143530"/>
                  </a:lnTo>
                  <a:lnTo>
                    <a:pt x="552467" y="132479"/>
                  </a:lnTo>
                  <a:lnTo>
                    <a:pt x="596396" y="118935"/>
                  </a:lnTo>
                  <a:lnTo>
                    <a:pt x="639276" y="102897"/>
                  </a:lnTo>
                  <a:lnTo>
                    <a:pt x="681107" y="84367"/>
                  </a:lnTo>
                  <a:lnTo>
                    <a:pt x="721889" y="63343"/>
                  </a:lnTo>
                  <a:lnTo>
                    <a:pt x="761621" y="39826"/>
                  </a:lnTo>
                  <a:lnTo>
                    <a:pt x="800304" y="13816"/>
                  </a:lnTo>
                  <a:lnTo>
                    <a:pt x="81605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14813" y="10367482"/>
              <a:ext cx="190500" cy="182245"/>
            </a:xfrm>
            <a:custGeom>
              <a:avLst/>
              <a:gdLst/>
              <a:ahLst/>
              <a:cxnLst/>
              <a:rect l="l" t="t" r="r" b="b"/>
              <a:pathLst>
                <a:path w="190500" h="182245">
                  <a:moveTo>
                    <a:pt x="190235" y="0"/>
                  </a:moveTo>
                  <a:lnTo>
                    <a:pt x="0" y="49912"/>
                  </a:lnTo>
                  <a:lnTo>
                    <a:pt x="116027" y="182135"/>
                  </a:lnTo>
                  <a:lnTo>
                    <a:pt x="190235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422240" y="10099529"/>
            <a:ext cx="26689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1900" spc="-35" dirty="0">
                <a:solidFill>
                  <a:srgbClr val="F2425D"/>
                </a:solidFill>
                <a:latin typeface="Arial"/>
                <a:cs typeface="Arial"/>
              </a:rPr>
              <a:t>Order</a:t>
            </a:r>
            <a:r>
              <a:rPr sz="190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90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which</a:t>
            </a:r>
            <a:r>
              <a:rPr sz="1900" spc="1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2425D"/>
                </a:solidFill>
                <a:latin typeface="Arial"/>
                <a:cs typeface="Arial"/>
              </a:rPr>
              <a:t>functions </a:t>
            </a:r>
            <a:r>
              <a:rPr sz="1900" dirty="0">
                <a:solidFill>
                  <a:srgbClr val="F2425D"/>
                </a:solidFill>
                <a:latin typeface="Arial"/>
                <a:cs typeface="Arial"/>
              </a:rPr>
              <a:t>are</a:t>
            </a:r>
            <a:r>
              <a:rPr sz="190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00" b="1" i="1" spc="-10" dirty="0">
                <a:solidFill>
                  <a:srgbClr val="F2425D"/>
                </a:solidFill>
                <a:latin typeface="Calibri"/>
                <a:cs typeface="Calibri"/>
              </a:rPr>
              <a:t>written</a:t>
            </a:r>
            <a:r>
              <a:rPr sz="1900" b="1" i="1" spc="-15" dirty="0">
                <a:solidFill>
                  <a:srgbClr val="F2425D"/>
                </a:solidFill>
                <a:latin typeface="Calibri"/>
                <a:cs typeface="Calibri"/>
              </a:rPr>
              <a:t> </a:t>
            </a:r>
            <a:r>
              <a:rPr sz="1900" b="1" i="1" dirty="0">
                <a:solidFill>
                  <a:srgbClr val="F2425D"/>
                </a:solidFill>
                <a:latin typeface="Calibri"/>
                <a:cs typeface="Calibri"/>
              </a:rPr>
              <a:t>in</a:t>
            </a:r>
            <a:r>
              <a:rPr sz="1900" b="1" i="1" spc="-15" dirty="0">
                <a:solidFill>
                  <a:srgbClr val="F2425D"/>
                </a:solidFill>
                <a:latin typeface="Calibri"/>
                <a:cs typeface="Calibri"/>
              </a:rPr>
              <a:t> </a:t>
            </a:r>
            <a:r>
              <a:rPr sz="1900" b="1" i="1" dirty="0">
                <a:solidFill>
                  <a:srgbClr val="F2425D"/>
                </a:solidFill>
                <a:latin typeface="Calibri"/>
                <a:cs typeface="Calibri"/>
              </a:rPr>
              <a:t>the</a:t>
            </a:r>
            <a:r>
              <a:rPr sz="1900" b="1" i="1" spc="-15" dirty="0">
                <a:solidFill>
                  <a:srgbClr val="F2425D"/>
                </a:solidFill>
                <a:latin typeface="Calibri"/>
                <a:cs typeface="Calibri"/>
              </a:rPr>
              <a:t> </a:t>
            </a:r>
            <a:r>
              <a:rPr sz="1900" b="1" i="1" spc="-20" dirty="0">
                <a:solidFill>
                  <a:srgbClr val="F2425D"/>
                </a:solidFill>
                <a:latin typeface="Calibri"/>
                <a:cs typeface="Calibri"/>
              </a:rPr>
              <a:t>code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01746" y="5691629"/>
            <a:ext cx="3606165" cy="3376295"/>
            <a:chOff x="1101746" y="5691629"/>
            <a:chExt cx="3606165" cy="3376295"/>
          </a:xfrm>
        </p:grpSpPr>
        <p:sp>
          <p:nvSpPr>
            <p:cNvPr id="36" name="object 36"/>
            <p:cNvSpPr/>
            <p:nvPr/>
          </p:nvSpPr>
          <p:spPr>
            <a:xfrm>
              <a:off x="1143647" y="5733548"/>
              <a:ext cx="3522345" cy="3334385"/>
            </a:xfrm>
            <a:custGeom>
              <a:avLst/>
              <a:gdLst/>
              <a:ahLst/>
              <a:cxnLst/>
              <a:rect l="l" t="t" r="r" b="b"/>
              <a:pathLst>
                <a:path w="3522345" h="3334384">
                  <a:moveTo>
                    <a:pt x="2492362" y="2884576"/>
                  </a:moveTo>
                  <a:lnTo>
                    <a:pt x="145440" y="2884576"/>
                  </a:lnTo>
                  <a:lnTo>
                    <a:pt x="145440" y="3333813"/>
                  </a:lnTo>
                  <a:lnTo>
                    <a:pt x="2492362" y="3333813"/>
                  </a:lnTo>
                  <a:lnTo>
                    <a:pt x="2492362" y="2884576"/>
                  </a:lnTo>
                  <a:close/>
                </a:path>
                <a:path w="3522345" h="3334384">
                  <a:moveTo>
                    <a:pt x="3521748" y="0"/>
                  </a:moveTo>
                  <a:lnTo>
                    <a:pt x="0" y="0"/>
                  </a:lnTo>
                  <a:lnTo>
                    <a:pt x="0" y="559727"/>
                  </a:lnTo>
                  <a:lnTo>
                    <a:pt x="0" y="1482826"/>
                  </a:lnTo>
                  <a:lnTo>
                    <a:pt x="3521748" y="1482826"/>
                  </a:lnTo>
                  <a:lnTo>
                    <a:pt x="3521748" y="559727"/>
                  </a:lnTo>
                  <a:lnTo>
                    <a:pt x="352174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3656" y="5733539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59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72718" y="5702126"/>
              <a:ext cx="3463925" cy="591185"/>
            </a:xfrm>
            <a:custGeom>
              <a:avLst/>
              <a:gdLst/>
              <a:ahLst/>
              <a:cxnLst/>
              <a:rect l="l" t="t" r="r" b="b"/>
              <a:pathLst>
                <a:path w="3463925" h="591185">
                  <a:moveTo>
                    <a:pt x="3463619" y="0"/>
                  </a:moveTo>
                  <a:lnTo>
                    <a:pt x="0" y="0"/>
                  </a:lnTo>
                  <a:lnTo>
                    <a:pt x="0" y="591144"/>
                  </a:lnTo>
                  <a:lnTo>
                    <a:pt x="3463619" y="591144"/>
                  </a:lnTo>
                  <a:lnTo>
                    <a:pt x="3463619" y="0"/>
                  </a:lnTo>
                  <a:close/>
                </a:path>
              </a:pathLst>
            </a:custGeom>
            <a:solidFill>
              <a:srgbClr val="384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5255828" y="2805551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5767667" y="4498825"/>
          <a:ext cx="3698240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5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9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9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1185539" y="5808921"/>
            <a:ext cx="3438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secureBooking()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85539" y="6552666"/>
            <a:ext cx="34385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9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9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0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651761" y="4228228"/>
            <a:ext cx="1142365" cy="2298065"/>
            <a:chOff x="1651761" y="4228228"/>
            <a:chExt cx="1142365" cy="2298065"/>
          </a:xfrm>
        </p:grpSpPr>
        <p:sp>
          <p:nvSpPr>
            <p:cNvPr id="44" name="object 44"/>
            <p:cNvSpPr/>
            <p:nvPr/>
          </p:nvSpPr>
          <p:spPr>
            <a:xfrm>
              <a:off x="1735701" y="4249170"/>
              <a:ext cx="1037590" cy="2122170"/>
            </a:xfrm>
            <a:custGeom>
              <a:avLst/>
              <a:gdLst/>
              <a:ahLst/>
              <a:cxnLst/>
              <a:rect l="l" t="t" r="r" b="b"/>
              <a:pathLst>
                <a:path w="1037589" h="2122170">
                  <a:moveTo>
                    <a:pt x="1037246" y="0"/>
                  </a:moveTo>
                  <a:lnTo>
                    <a:pt x="994555" y="26602"/>
                  </a:lnTo>
                  <a:lnTo>
                    <a:pt x="952761" y="53788"/>
                  </a:lnTo>
                  <a:lnTo>
                    <a:pt x="911864" y="81558"/>
                  </a:lnTo>
                  <a:lnTo>
                    <a:pt x="871864" y="109912"/>
                  </a:lnTo>
                  <a:lnTo>
                    <a:pt x="832762" y="138850"/>
                  </a:lnTo>
                  <a:lnTo>
                    <a:pt x="794556" y="168372"/>
                  </a:lnTo>
                  <a:lnTo>
                    <a:pt x="757248" y="198478"/>
                  </a:lnTo>
                  <a:lnTo>
                    <a:pt x="720836" y="229168"/>
                  </a:lnTo>
                  <a:lnTo>
                    <a:pt x="685322" y="260442"/>
                  </a:lnTo>
                  <a:lnTo>
                    <a:pt x="650705" y="292299"/>
                  </a:lnTo>
                  <a:lnTo>
                    <a:pt x="616985" y="324741"/>
                  </a:lnTo>
                  <a:lnTo>
                    <a:pt x="584162" y="357767"/>
                  </a:lnTo>
                  <a:lnTo>
                    <a:pt x="552236" y="391377"/>
                  </a:lnTo>
                  <a:lnTo>
                    <a:pt x="521207" y="425571"/>
                  </a:lnTo>
                  <a:lnTo>
                    <a:pt x="491076" y="460348"/>
                  </a:lnTo>
                  <a:lnTo>
                    <a:pt x="461841" y="495710"/>
                  </a:lnTo>
                  <a:lnTo>
                    <a:pt x="433504" y="531655"/>
                  </a:lnTo>
                  <a:lnTo>
                    <a:pt x="406063" y="568185"/>
                  </a:lnTo>
                  <a:lnTo>
                    <a:pt x="379520" y="605299"/>
                  </a:lnTo>
                  <a:lnTo>
                    <a:pt x="353874" y="642996"/>
                  </a:lnTo>
                  <a:lnTo>
                    <a:pt x="329125" y="681278"/>
                  </a:lnTo>
                  <a:lnTo>
                    <a:pt x="305273" y="720143"/>
                  </a:lnTo>
                  <a:lnTo>
                    <a:pt x="282318" y="759592"/>
                  </a:lnTo>
                  <a:lnTo>
                    <a:pt x="260260" y="799626"/>
                  </a:lnTo>
                  <a:lnTo>
                    <a:pt x="239099" y="840243"/>
                  </a:lnTo>
                  <a:lnTo>
                    <a:pt x="218835" y="881445"/>
                  </a:lnTo>
                  <a:lnTo>
                    <a:pt x="199469" y="923230"/>
                  </a:lnTo>
                  <a:lnTo>
                    <a:pt x="180999" y="965599"/>
                  </a:lnTo>
                  <a:lnTo>
                    <a:pt x="163427" y="1008552"/>
                  </a:lnTo>
                  <a:lnTo>
                    <a:pt x="146752" y="1052090"/>
                  </a:lnTo>
                  <a:lnTo>
                    <a:pt x="130973" y="1096211"/>
                  </a:lnTo>
                  <a:lnTo>
                    <a:pt x="116092" y="1140916"/>
                  </a:lnTo>
                  <a:lnTo>
                    <a:pt x="102108" y="1186205"/>
                  </a:lnTo>
                  <a:lnTo>
                    <a:pt x="89021" y="1232078"/>
                  </a:lnTo>
                  <a:lnTo>
                    <a:pt x="76832" y="1278535"/>
                  </a:lnTo>
                  <a:lnTo>
                    <a:pt x="65539" y="1325576"/>
                  </a:lnTo>
                  <a:lnTo>
                    <a:pt x="55143" y="1373201"/>
                  </a:lnTo>
                  <a:lnTo>
                    <a:pt x="45645" y="1421410"/>
                  </a:lnTo>
                  <a:lnTo>
                    <a:pt x="37043" y="1470203"/>
                  </a:lnTo>
                  <a:lnTo>
                    <a:pt x="29339" y="1519580"/>
                  </a:lnTo>
                  <a:lnTo>
                    <a:pt x="22532" y="1569541"/>
                  </a:lnTo>
                  <a:lnTo>
                    <a:pt x="16622" y="1620085"/>
                  </a:lnTo>
                  <a:lnTo>
                    <a:pt x="11608" y="1671214"/>
                  </a:lnTo>
                  <a:lnTo>
                    <a:pt x="7492" y="1722927"/>
                  </a:lnTo>
                  <a:lnTo>
                    <a:pt x="4274" y="1775224"/>
                  </a:lnTo>
                  <a:lnTo>
                    <a:pt x="1952" y="1828104"/>
                  </a:lnTo>
                  <a:lnTo>
                    <a:pt x="527" y="1881569"/>
                  </a:lnTo>
                  <a:lnTo>
                    <a:pt x="0" y="1935618"/>
                  </a:lnTo>
                  <a:lnTo>
                    <a:pt x="369" y="1990250"/>
                  </a:lnTo>
                  <a:lnTo>
                    <a:pt x="1636" y="2045467"/>
                  </a:lnTo>
                  <a:lnTo>
                    <a:pt x="3799" y="2101267"/>
                  </a:lnTo>
                  <a:lnTo>
                    <a:pt x="5263" y="212216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1761" y="6344292"/>
              <a:ext cx="175895" cy="182245"/>
            </a:xfrm>
            <a:custGeom>
              <a:avLst/>
              <a:gdLst/>
              <a:ahLst/>
              <a:cxnLst/>
              <a:rect l="l" t="t" r="r" b="b"/>
              <a:pathLst>
                <a:path w="175894" h="182245">
                  <a:moveTo>
                    <a:pt x="175480" y="0"/>
                  </a:moveTo>
                  <a:lnTo>
                    <a:pt x="0" y="12295"/>
                  </a:lnTo>
                  <a:lnTo>
                    <a:pt x="100035" y="181627"/>
                  </a:lnTo>
                  <a:lnTo>
                    <a:pt x="17548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930865" y="3890724"/>
            <a:ext cx="14592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b="1" spc="-10" dirty="0">
                <a:solidFill>
                  <a:srgbClr val="F2425D"/>
                </a:solidFill>
                <a:latin typeface="Arial"/>
                <a:cs typeface="Arial"/>
              </a:rPr>
              <a:t>Variable </a:t>
            </a:r>
            <a:r>
              <a:rPr sz="1950" b="1" spc="-70" dirty="0">
                <a:solidFill>
                  <a:srgbClr val="F2425D"/>
                </a:solidFill>
                <a:latin typeface="Arial"/>
                <a:cs typeface="Arial"/>
              </a:rPr>
              <a:t>Environment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03631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5535" algn="l"/>
              </a:tabLst>
            </a:pPr>
            <a:r>
              <a:rPr dirty="0"/>
              <a:t>UNDERSTANDING</a:t>
            </a:r>
            <a:r>
              <a:rPr lang="en-US" dirty="0"/>
              <a:t> </a:t>
            </a:r>
            <a:r>
              <a:rPr dirty="0"/>
              <a:t>CLOSURES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21479" y="3905044"/>
            <a:ext cx="4166235" cy="6121400"/>
            <a:chOff x="821479" y="3905044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946955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946954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7915688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043" y="10345643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25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9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195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656" y="7873805"/>
            <a:ext cx="3522345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539" y="8475420"/>
            <a:ext cx="3438525" cy="11480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5209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98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3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98546" y="4380770"/>
            <a:ext cx="289560" cy="496570"/>
            <a:chOff x="18498546" y="4380770"/>
            <a:chExt cx="289560" cy="496570"/>
          </a:xfrm>
        </p:grpSpPr>
        <p:sp>
          <p:nvSpPr>
            <p:cNvPr id="12" name="object 12"/>
            <p:cNvSpPr/>
            <p:nvPr/>
          </p:nvSpPr>
          <p:spPr>
            <a:xfrm>
              <a:off x="18643045" y="4633118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498546" y="438077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213945" y="2664654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213945" y="2622771"/>
            <a:ext cx="3691890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5890" rIns="0" bIns="0" rtlCol="0">
            <a:spAutoFit/>
          </a:bodyPr>
          <a:lstStyle/>
          <a:p>
            <a:pPr marL="1037590">
              <a:lnSpc>
                <a:spcPct val="100000"/>
              </a:lnSpc>
              <a:spcBef>
                <a:spcPts val="1070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04646" y="3905071"/>
            <a:ext cx="6482080" cy="6232525"/>
            <a:chOff x="6204646" y="3905071"/>
            <a:chExt cx="6482080" cy="62325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905071"/>
              <a:ext cx="6481478" cy="6232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87226" y="9161524"/>
              <a:ext cx="1742439" cy="511175"/>
            </a:xfrm>
            <a:custGeom>
              <a:avLst/>
              <a:gdLst/>
              <a:ahLst/>
              <a:cxnLst/>
              <a:rect l="l" t="t" r="r" b="b"/>
              <a:pathLst>
                <a:path w="1742440" h="511175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2595" y="8290058"/>
              <a:ext cx="1572895" cy="511175"/>
            </a:xfrm>
            <a:custGeom>
              <a:avLst/>
              <a:gdLst/>
              <a:ahLst/>
              <a:cxnLst/>
              <a:rect l="l" t="t" r="r" b="b"/>
              <a:pathLst>
                <a:path w="1572895" h="51117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61375" y="7657161"/>
              <a:ext cx="681990" cy="343535"/>
            </a:xfrm>
            <a:custGeom>
              <a:avLst/>
              <a:gdLst/>
              <a:ahLst/>
              <a:cxnLst/>
              <a:rect l="l" t="t" r="r" b="b"/>
              <a:pathLst>
                <a:path w="681990" h="343534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84601" y="7952374"/>
              <a:ext cx="167005" cy="194945"/>
            </a:xfrm>
            <a:custGeom>
              <a:avLst/>
              <a:gdLst/>
              <a:ahLst/>
              <a:cxnLst/>
              <a:rect l="l" t="t" r="r" b="b"/>
              <a:pathLst>
                <a:path w="167004" h="194945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118107" y="10339842"/>
            <a:ext cx="24453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9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3656" y="6152374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43656" y="6110491"/>
            <a:ext cx="3522345" cy="60198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84201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booker()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5539" y="6712106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711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135"/>
              </a:spcBef>
            </a:pPr>
            <a:r>
              <a:rPr sz="1900" b="1" spc="-10" dirty="0">
                <a:solidFill>
                  <a:srgbClr val="444444"/>
                </a:solidFill>
                <a:latin typeface="Courier New"/>
                <a:cs typeface="Courier New"/>
              </a:rPr>
              <a:t>&lt;empty&gt;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57219" y="2682642"/>
            <a:ext cx="1219835" cy="325755"/>
            <a:chOff x="9257219" y="2682642"/>
            <a:chExt cx="1219835" cy="325755"/>
          </a:xfrm>
        </p:grpSpPr>
        <p:sp>
          <p:nvSpPr>
            <p:cNvPr id="28" name="object 28"/>
            <p:cNvSpPr/>
            <p:nvPr/>
          </p:nvSpPr>
          <p:spPr>
            <a:xfrm>
              <a:off x="9376092" y="2703584"/>
              <a:ext cx="1080135" cy="205104"/>
            </a:xfrm>
            <a:custGeom>
              <a:avLst/>
              <a:gdLst/>
              <a:ahLst/>
              <a:cxnLst/>
              <a:rect l="l" t="t" r="r" b="b"/>
              <a:pathLst>
                <a:path w="1080134" h="205105">
                  <a:moveTo>
                    <a:pt x="1079771" y="35876"/>
                  </a:moveTo>
                  <a:lnTo>
                    <a:pt x="1019625" y="25871"/>
                  </a:lnTo>
                  <a:lnTo>
                    <a:pt x="960602" y="17492"/>
                  </a:lnTo>
                  <a:lnTo>
                    <a:pt x="902703" y="10739"/>
                  </a:lnTo>
                  <a:lnTo>
                    <a:pt x="845928" y="5614"/>
                  </a:lnTo>
                  <a:lnTo>
                    <a:pt x="790276" y="2116"/>
                  </a:lnTo>
                  <a:lnTo>
                    <a:pt x="735747" y="244"/>
                  </a:lnTo>
                  <a:lnTo>
                    <a:pt x="682342" y="0"/>
                  </a:lnTo>
                  <a:lnTo>
                    <a:pt x="630060" y="1382"/>
                  </a:lnTo>
                  <a:lnTo>
                    <a:pt x="578901" y="4391"/>
                  </a:lnTo>
                  <a:lnTo>
                    <a:pt x="528866" y="9027"/>
                  </a:lnTo>
                  <a:lnTo>
                    <a:pt x="479954" y="15289"/>
                  </a:lnTo>
                  <a:lnTo>
                    <a:pt x="432166" y="23179"/>
                  </a:lnTo>
                  <a:lnTo>
                    <a:pt x="385501" y="32695"/>
                  </a:lnTo>
                  <a:lnTo>
                    <a:pt x="339960" y="43839"/>
                  </a:lnTo>
                  <a:lnTo>
                    <a:pt x="295542" y="56609"/>
                  </a:lnTo>
                  <a:lnTo>
                    <a:pt x="252247" y="71006"/>
                  </a:lnTo>
                  <a:lnTo>
                    <a:pt x="210076" y="87030"/>
                  </a:lnTo>
                  <a:lnTo>
                    <a:pt x="169028" y="104680"/>
                  </a:lnTo>
                  <a:lnTo>
                    <a:pt x="129104" y="123958"/>
                  </a:lnTo>
                  <a:lnTo>
                    <a:pt x="90303" y="144862"/>
                  </a:lnTo>
                  <a:lnTo>
                    <a:pt x="52626" y="167394"/>
                  </a:lnTo>
                  <a:lnTo>
                    <a:pt x="16072" y="191552"/>
                  </a:lnTo>
                  <a:lnTo>
                    <a:pt x="0" y="204994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57219" y="2827676"/>
              <a:ext cx="191770" cy="180340"/>
            </a:xfrm>
            <a:custGeom>
              <a:avLst/>
              <a:gdLst/>
              <a:ahLst/>
              <a:cxnLst/>
              <a:rect l="l" t="t" r="r" b="b"/>
              <a:pathLst>
                <a:path w="191770" h="180339">
                  <a:moveTo>
                    <a:pt x="78508" y="0"/>
                  </a:moveTo>
                  <a:lnTo>
                    <a:pt x="0" y="180325"/>
                  </a:lnTo>
                  <a:lnTo>
                    <a:pt x="191364" y="134936"/>
                  </a:lnTo>
                  <a:lnTo>
                    <a:pt x="78508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640033" y="2206288"/>
            <a:ext cx="30829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95"/>
              </a:spcBef>
            </a:pPr>
            <a:r>
              <a:rPr sz="1950" b="1" spc="-45" dirty="0">
                <a:solidFill>
                  <a:srgbClr val="F2425D"/>
                </a:solidFill>
                <a:latin typeface="Arial"/>
                <a:cs typeface="Arial"/>
              </a:rPr>
              <a:t>Variable</a:t>
            </a:r>
            <a:r>
              <a:rPr sz="1950" b="1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65" dirty="0">
                <a:solidFill>
                  <a:srgbClr val="F2425D"/>
                </a:solidFill>
                <a:latin typeface="Arial"/>
                <a:cs typeface="Arial"/>
              </a:rPr>
              <a:t>Environment</a:t>
            </a:r>
            <a:r>
              <a:rPr sz="1950" b="1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25" dirty="0">
                <a:solidFill>
                  <a:srgbClr val="F2425D"/>
                </a:solidFill>
                <a:latin typeface="Arial"/>
                <a:cs typeface="Arial"/>
              </a:rPr>
              <a:t>of </a:t>
            </a:r>
            <a:r>
              <a:rPr sz="1950" b="1" spc="-75" dirty="0">
                <a:solidFill>
                  <a:srgbClr val="F2425D"/>
                </a:solidFill>
                <a:latin typeface="Arial"/>
                <a:cs typeface="Arial"/>
              </a:rPr>
              <a:t>Execution</a:t>
            </a:r>
            <a:r>
              <a:rPr sz="1950" b="1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50" dirty="0">
                <a:solidFill>
                  <a:srgbClr val="F2425D"/>
                </a:solidFill>
                <a:latin typeface="Arial"/>
                <a:cs typeface="Arial"/>
              </a:rPr>
              <a:t>Context</a:t>
            </a:r>
            <a:r>
              <a:rPr sz="1950" b="1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20" dirty="0">
                <a:solidFill>
                  <a:srgbClr val="F2425D"/>
                </a:solidFill>
                <a:latin typeface="Arial"/>
                <a:cs typeface="Arial"/>
              </a:rPr>
              <a:t>in</a:t>
            </a:r>
            <a:r>
              <a:rPr sz="1950" b="1" spc="-50" dirty="0">
                <a:solidFill>
                  <a:srgbClr val="F2425D"/>
                </a:solidFill>
                <a:latin typeface="Arial"/>
                <a:cs typeface="Arial"/>
              </a:rPr>
              <a:t> which </a:t>
            </a:r>
            <a:r>
              <a:rPr sz="1950" b="1" dirty="0">
                <a:solidFill>
                  <a:srgbClr val="F2425D"/>
                </a:solidFill>
                <a:latin typeface="Courier New"/>
                <a:cs typeface="Courier New"/>
              </a:rPr>
              <a:t>booker</a:t>
            </a:r>
            <a:r>
              <a:rPr sz="1950" b="1" spc="-665" dirty="0">
                <a:solidFill>
                  <a:srgbClr val="F2425D"/>
                </a:solidFill>
                <a:latin typeface="Courier New"/>
                <a:cs typeface="Courier New"/>
              </a:rPr>
              <a:t> </a:t>
            </a:r>
            <a:r>
              <a:rPr sz="1950" b="1" spc="-45" dirty="0">
                <a:solidFill>
                  <a:srgbClr val="F2425D"/>
                </a:solidFill>
                <a:latin typeface="Arial"/>
                <a:cs typeface="Arial"/>
              </a:rPr>
              <a:t>was</a:t>
            </a:r>
            <a:r>
              <a:rPr sz="1950" b="1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10" dirty="0">
                <a:solidFill>
                  <a:srgbClr val="F2425D"/>
                </a:solidFill>
                <a:latin typeface="Arial"/>
                <a:cs typeface="Arial"/>
              </a:rPr>
              <a:t>created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345898" y="4375792"/>
            <a:ext cx="289560" cy="3042285"/>
            <a:chOff x="15345898" y="4375792"/>
            <a:chExt cx="289560" cy="3042285"/>
          </a:xfrm>
        </p:grpSpPr>
        <p:sp>
          <p:nvSpPr>
            <p:cNvPr id="32" name="object 32"/>
            <p:cNvSpPr/>
            <p:nvPr/>
          </p:nvSpPr>
          <p:spPr>
            <a:xfrm>
              <a:off x="15490397" y="4628139"/>
              <a:ext cx="0" cy="2789555"/>
            </a:xfrm>
            <a:custGeom>
              <a:avLst/>
              <a:gdLst/>
              <a:ahLst/>
              <a:cxnLst/>
              <a:rect l="l" t="t" r="r" b="b"/>
              <a:pathLst>
                <a:path h="2789554">
                  <a:moveTo>
                    <a:pt x="0" y="2789534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345898" y="437579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4600707" y="7484043"/>
          <a:ext cx="3700779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booker()</a:t>
                      </a:r>
                      <a:r>
                        <a:rPr sz="2200" spc="-6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900" b="1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&lt;empty&gt;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541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914973" y="7465735"/>
            <a:ext cx="22866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70" dirty="0">
                <a:solidFill>
                  <a:srgbClr val="F2425D"/>
                </a:solidFill>
                <a:latin typeface="Arial"/>
                <a:cs typeface="Arial"/>
              </a:rPr>
              <a:t>This</a:t>
            </a:r>
            <a:r>
              <a:rPr sz="2050" b="1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55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050" spc="-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55828" y="3224386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5767667" y="4917660"/>
          <a:ext cx="3698240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5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9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9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12189450" y="8375621"/>
            <a:ext cx="2312035" cy="1833880"/>
            <a:chOff x="12189450" y="8375621"/>
            <a:chExt cx="2312035" cy="1833880"/>
          </a:xfrm>
        </p:grpSpPr>
        <p:sp>
          <p:nvSpPr>
            <p:cNvPr id="39" name="object 39"/>
            <p:cNvSpPr/>
            <p:nvPr/>
          </p:nvSpPr>
          <p:spPr>
            <a:xfrm>
              <a:off x="12189450" y="8520119"/>
              <a:ext cx="2059939" cy="0"/>
            </a:xfrm>
            <a:custGeom>
              <a:avLst/>
              <a:gdLst/>
              <a:ahLst/>
              <a:cxnLst/>
              <a:rect l="l" t="t" r="r" b="b"/>
              <a:pathLst>
                <a:path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212132" y="83756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663311" y="9428952"/>
              <a:ext cx="630555" cy="759460"/>
            </a:xfrm>
            <a:custGeom>
              <a:avLst/>
              <a:gdLst/>
              <a:ahLst/>
              <a:cxnLst/>
              <a:rect l="l" t="t" r="r" b="b"/>
              <a:pathLst>
                <a:path w="630555" h="759459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61303" y="9344492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138878" y="10250020"/>
            <a:ext cx="2258695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b="1" spc="-50" dirty="0">
                <a:solidFill>
                  <a:srgbClr val="F2425D"/>
                </a:solidFill>
                <a:latin typeface="Arial"/>
                <a:cs typeface="Arial"/>
              </a:rPr>
              <a:t>How</a:t>
            </a:r>
            <a:r>
              <a:rPr sz="1950" b="1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1950" b="1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10" dirty="0">
                <a:solidFill>
                  <a:srgbClr val="F2425D"/>
                </a:solidFill>
                <a:latin typeface="Arial"/>
                <a:cs typeface="Arial"/>
              </a:rPr>
              <a:t>access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spc="-10" dirty="0">
                <a:solidFill>
                  <a:srgbClr val="F2425D"/>
                </a:solidFill>
                <a:latin typeface="Courier New"/>
                <a:cs typeface="Courier New"/>
              </a:rPr>
              <a:t>passengerCount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?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23661" y="2587987"/>
            <a:ext cx="3522345" cy="945515"/>
          </a:xfrm>
          <a:custGeom>
            <a:avLst/>
            <a:gdLst/>
            <a:ahLst/>
            <a:cxnLst/>
            <a:rect l="l" t="t" r="r" b="b"/>
            <a:pathLst>
              <a:path w="3522345" h="945514">
                <a:moveTo>
                  <a:pt x="0" y="0"/>
                </a:moveTo>
                <a:lnTo>
                  <a:pt x="3521743" y="0"/>
                </a:lnTo>
                <a:lnTo>
                  <a:pt x="3521743" y="945115"/>
                </a:lnTo>
                <a:lnTo>
                  <a:pt x="0" y="945115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05783" y="2867647"/>
            <a:ext cx="2601595" cy="351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9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9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0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382035" y="2010410"/>
            <a:ext cx="3605529" cy="1567180"/>
            <a:chOff x="5382035" y="2010410"/>
            <a:chExt cx="3605529" cy="1567180"/>
          </a:xfrm>
        </p:grpSpPr>
        <p:sp>
          <p:nvSpPr>
            <p:cNvPr id="47" name="object 47"/>
            <p:cNvSpPr/>
            <p:nvPr/>
          </p:nvSpPr>
          <p:spPr>
            <a:xfrm>
              <a:off x="5423918" y="2612025"/>
              <a:ext cx="3522345" cy="923290"/>
            </a:xfrm>
            <a:custGeom>
              <a:avLst/>
              <a:gdLst/>
              <a:ahLst/>
              <a:cxnLst/>
              <a:rect l="l" t="t" r="r" b="b"/>
              <a:pathLst>
                <a:path w="3522345" h="923289">
                  <a:moveTo>
                    <a:pt x="0" y="923099"/>
                  </a:moveTo>
                  <a:lnTo>
                    <a:pt x="3521743" y="923099"/>
                  </a:lnTo>
                  <a:lnTo>
                    <a:pt x="3521743" y="0"/>
                  </a:lnTo>
                  <a:lnTo>
                    <a:pt x="0" y="0"/>
                  </a:lnTo>
                  <a:lnTo>
                    <a:pt x="0" y="923099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23918" y="2052293"/>
              <a:ext cx="3522345" cy="1483360"/>
            </a:xfrm>
            <a:custGeom>
              <a:avLst/>
              <a:gdLst/>
              <a:ahLst/>
              <a:cxnLst/>
              <a:rect l="l" t="t" r="r" b="b"/>
              <a:pathLst>
                <a:path w="3522345" h="1483360">
                  <a:moveTo>
                    <a:pt x="0" y="0"/>
                  </a:moveTo>
                  <a:lnTo>
                    <a:pt x="3521743" y="0"/>
                  </a:lnTo>
                  <a:lnTo>
                    <a:pt x="3521743" y="1482831"/>
                  </a:lnTo>
                  <a:lnTo>
                    <a:pt x="0" y="1482831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465802" y="2094177"/>
            <a:ext cx="3437890" cy="45212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4699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37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secureBooking()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93340" y="2871420"/>
            <a:ext cx="26269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9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9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50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97535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5535" algn="l"/>
              </a:tabLst>
            </a:pPr>
            <a:r>
              <a:rPr dirty="0"/>
              <a:t>UNDERSTANDING</a:t>
            </a:r>
            <a:r>
              <a:rPr lang="en-US" dirty="0"/>
              <a:t> </a:t>
            </a:r>
            <a:r>
              <a:rPr dirty="0"/>
              <a:t>CLOSURES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21479" y="3905044"/>
            <a:ext cx="4166235" cy="6121400"/>
            <a:chOff x="821479" y="3905044"/>
            <a:chExt cx="4166235" cy="6121400"/>
          </a:xfrm>
        </p:grpSpPr>
        <p:sp>
          <p:nvSpPr>
            <p:cNvPr id="5" name="object 5"/>
            <p:cNvSpPr/>
            <p:nvPr/>
          </p:nvSpPr>
          <p:spPr>
            <a:xfrm>
              <a:off x="863389" y="3946955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4082276" y="0"/>
                  </a:moveTo>
                  <a:lnTo>
                    <a:pt x="0" y="0"/>
                  </a:lnTo>
                  <a:lnTo>
                    <a:pt x="0" y="6037272"/>
                  </a:lnTo>
                  <a:lnTo>
                    <a:pt x="4082276" y="6037272"/>
                  </a:lnTo>
                  <a:lnTo>
                    <a:pt x="408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3389" y="3946954"/>
              <a:ext cx="4082415" cy="6037580"/>
            </a:xfrm>
            <a:custGeom>
              <a:avLst/>
              <a:gdLst/>
              <a:ahLst/>
              <a:cxnLst/>
              <a:rect l="l" t="t" r="r" b="b"/>
              <a:pathLst>
                <a:path w="4082415" h="6037580">
                  <a:moveTo>
                    <a:pt x="0" y="0"/>
                  </a:moveTo>
                  <a:lnTo>
                    <a:pt x="4082276" y="0"/>
                  </a:lnTo>
                  <a:lnTo>
                    <a:pt x="4082276" y="6037272"/>
                  </a:lnTo>
                  <a:lnTo>
                    <a:pt x="0" y="6037272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3656" y="7915688"/>
              <a:ext cx="3522345" cy="1750060"/>
            </a:xfrm>
            <a:custGeom>
              <a:avLst/>
              <a:gdLst/>
              <a:ahLst/>
              <a:cxnLst/>
              <a:rect l="l" t="t" r="r" b="b"/>
              <a:pathLst>
                <a:path w="3522345" h="1750059">
                  <a:moveTo>
                    <a:pt x="0" y="0"/>
                  </a:moveTo>
                  <a:lnTo>
                    <a:pt x="3521743" y="0"/>
                  </a:lnTo>
                  <a:lnTo>
                    <a:pt x="3521743" y="1749700"/>
                  </a:lnTo>
                  <a:lnTo>
                    <a:pt x="0" y="1749700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F4DB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043" y="10345643"/>
            <a:ext cx="21710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25" dirty="0">
                <a:solidFill>
                  <a:srgbClr val="444444"/>
                </a:solidFill>
                <a:latin typeface="Arial"/>
                <a:cs typeface="Arial"/>
              </a:rPr>
              <a:t>CALL</a:t>
            </a:r>
            <a:r>
              <a:rPr sz="2950" b="1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195" dirty="0">
                <a:solidFill>
                  <a:srgbClr val="444444"/>
                </a:solidFill>
                <a:latin typeface="Arial"/>
                <a:cs typeface="Arial"/>
              </a:rPr>
              <a:t>STACK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656" y="7873805"/>
            <a:ext cx="3522345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300" spc="-10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539" y="8475420"/>
            <a:ext cx="3438525" cy="11480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5209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98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53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04646" y="3905071"/>
            <a:ext cx="8296909" cy="6229350"/>
            <a:chOff x="6204646" y="3905071"/>
            <a:chExt cx="8296909" cy="6229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646" y="3905071"/>
              <a:ext cx="6481478" cy="6229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646" y="3905071"/>
              <a:ext cx="6481478" cy="50726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87226" y="9161524"/>
              <a:ext cx="1742439" cy="511175"/>
            </a:xfrm>
            <a:custGeom>
              <a:avLst/>
              <a:gdLst/>
              <a:ahLst/>
              <a:cxnLst/>
              <a:rect l="l" t="t" r="r" b="b"/>
              <a:pathLst>
                <a:path w="1742440" h="511175">
                  <a:moveTo>
                    <a:pt x="0" y="0"/>
                  </a:moveTo>
                  <a:lnTo>
                    <a:pt x="1741977" y="0"/>
                  </a:lnTo>
                  <a:lnTo>
                    <a:pt x="1741977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0723" y="8052110"/>
              <a:ext cx="3522345" cy="945515"/>
            </a:xfrm>
            <a:custGeom>
              <a:avLst/>
              <a:gdLst/>
              <a:ahLst/>
              <a:cxnLst/>
              <a:rect l="l" t="t" r="r" b="b"/>
              <a:pathLst>
                <a:path w="3522345" h="945515">
                  <a:moveTo>
                    <a:pt x="3521743" y="0"/>
                  </a:moveTo>
                  <a:lnTo>
                    <a:pt x="0" y="0"/>
                  </a:lnTo>
                  <a:lnTo>
                    <a:pt x="0" y="945115"/>
                  </a:lnTo>
                  <a:lnTo>
                    <a:pt x="3521743" y="945115"/>
                  </a:lnTo>
                  <a:lnTo>
                    <a:pt x="3521743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0723" y="8052111"/>
              <a:ext cx="3522345" cy="945515"/>
            </a:xfrm>
            <a:custGeom>
              <a:avLst/>
              <a:gdLst/>
              <a:ahLst/>
              <a:cxnLst/>
              <a:rect l="l" t="t" r="r" b="b"/>
              <a:pathLst>
                <a:path w="3522345" h="945515">
                  <a:moveTo>
                    <a:pt x="0" y="0"/>
                  </a:moveTo>
                  <a:lnTo>
                    <a:pt x="3521743" y="0"/>
                  </a:lnTo>
                  <a:lnTo>
                    <a:pt x="3521743" y="945115"/>
                  </a:lnTo>
                  <a:lnTo>
                    <a:pt x="0" y="94511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38464D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89450" y="8520119"/>
              <a:ext cx="2059939" cy="0"/>
            </a:xfrm>
            <a:custGeom>
              <a:avLst/>
              <a:gdLst/>
              <a:ahLst/>
              <a:cxnLst/>
              <a:rect l="l" t="t" r="r" b="b"/>
              <a:pathLst>
                <a:path w="2059940">
                  <a:moveTo>
                    <a:pt x="0" y="0"/>
                  </a:moveTo>
                  <a:lnTo>
                    <a:pt x="2022686" y="0"/>
                  </a:lnTo>
                  <a:lnTo>
                    <a:pt x="2059334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12132" y="83756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52595" y="8290058"/>
              <a:ext cx="1572895" cy="511175"/>
            </a:xfrm>
            <a:custGeom>
              <a:avLst/>
              <a:gdLst/>
              <a:ahLst/>
              <a:cxnLst/>
              <a:rect l="l" t="t" r="r" b="b"/>
              <a:pathLst>
                <a:path w="1572895" h="511175">
                  <a:moveTo>
                    <a:pt x="0" y="0"/>
                  </a:moveTo>
                  <a:lnTo>
                    <a:pt x="1572510" y="0"/>
                  </a:lnTo>
                  <a:lnTo>
                    <a:pt x="1572510" y="510950"/>
                  </a:lnTo>
                  <a:lnTo>
                    <a:pt x="0" y="510950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61375" y="7657162"/>
              <a:ext cx="681990" cy="343535"/>
            </a:xfrm>
            <a:custGeom>
              <a:avLst/>
              <a:gdLst/>
              <a:ahLst/>
              <a:cxnLst/>
              <a:rect l="l" t="t" r="r" b="b"/>
              <a:pathLst>
                <a:path w="681990" h="343534">
                  <a:moveTo>
                    <a:pt x="681740" y="2121"/>
                  </a:moveTo>
                  <a:lnTo>
                    <a:pt x="623151" y="0"/>
                  </a:lnTo>
                  <a:lnTo>
                    <a:pt x="566922" y="503"/>
                  </a:lnTo>
                  <a:lnTo>
                    <a:pt x="513052" y="3631"/>
                  </a:lnTo>
                  <a:lnTo>
                    <a:pt x="461543" y="9385"/>
                  </a:lnTo>
                  <a:lnTo>
                    <a:pt x="412393" y="17764"/>
                  </a:lnTo>
                  <a:lnTo>
                    <a:pt x="365603" y="28767"/>
                  </a:lnTo>
                  <a:lnTo>
                    <a:pt x="321172" y="42396"/>
                  </a:lnTo>
                  <a:lnTo>
                    <a:pt x="279102" y="58651"/>
                  </a:lnTo>
                  <a:lnTo>
                    <a:pt x="239391" y="77530"/>
                  </a:lnTo>
                  <a:lnTo>
                    <a:pt x="202039" y="99034"/>
                  </a:lnTo>
                  <a:lnTo>
                    <a:pt x="167048" y="123164"/>
                  </a:lnTo>
                  <a:lnTo>
                    <a:pt x="134416" y="149918"/>
                  </a:lnTo>
                  <a:lnTo>
                    <a:pt x="104144" y="179298"/>
                  </a:lnTo>
                  <a:lnTo>
                    <a:pt x="76232" y="211303"/>
                  </a:lnTo>
                  <a:lnTo>
                    <a:pt x="50680" y="245933"/>
                  </a:lnTo>
                  <a:lnTo>
                    <a:pt x="27487" y="283188"/>
                  </a:lnTo>
                  <a:lnTo>
                    <a:pt x="6654" y="323069"/>
                  </a:lnTo>
                  <a:lnTo>
                    <a:pt x="0" y="342968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84601" y="7952374"/>
              <a:ext cx="167005" cy="194945"/>
            </a:xfrm>
            <a:custGeom>
              <a:avLst/>
              <a:gdLst/>
              <a:ahLst/>
              <a:cxnLst/>
              <a:rect l="l" t="t" r="r" b="b"/>
              <a:pathLst>
                <a:path w="167004" h="194945">
                  <a:moveTo>
                    <a:pt x="0" y="0"/>
                  </a:moveTo>
                  <a:lnTo>
                    <a:pt x="27625" y="194724"/>
                  </a:lnTo>
                  <a:lnTo>
                    <a:pt x="166829" y="55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118107" y="10339842"/>
            <a:ext cx="24453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9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950" b="1" spc="-6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950" b="1" spc="-85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45898" y="4375792"/>
            <a:ext cx="289560" cy="3042285"/>
            <a:chOff x="15345898" y="4375792"/>
            <a:chExt cx="289560" cy="3042285"/>
          </a:xfrm>
        </p:grpSpPr>
        <p:sp>
          <p:nvSpPr>
            <p:cNvPr id="24" name="object 24"/>
            <p:cNvSpPr/>
            <p:nvPr/>
          </p:nvSpPr>
          <p:spPr>
            <a:xfrm>
              <a:off x="15490397" y="4628139"/>
              <a:ext cx="0" cy="2789555"/>
            </a:xfrm>
            <a:custGeom>
              <a:avLst/>
              <a:gdLst/>
              <a:ahLst/>
              <a:cxnLst/>
              <a:rect l="l" t="t" r="r" b="b"/>
              <a:pathLst>
                <a:path h="2789554">
                  <a:moveTo>
                    <a:pt x="0" y="2789534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345898" y="437579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4600707" y="7484043"/>
          <a:ext cx="3700779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7537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booker()</a:t>
                      </a:r>
                      <a:r>
                        <a:rPr sz="2200" spc="-6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900" b="1" spc="-1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&lt;empty&gt;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541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13328798" y="7368182"/>
            <a:ext cx="347345" cy="902969"/>
            <a:chOff x="13328798" y="7368182"/>
            <a:chExt cx="347345" cy="902969"/>
          </a:xfrm>
        </p:grpSpPr>
        <p:sp>
          <p:nvSpPr>
            <p:cNvPr id="28" name="object 28"/>
            <p:cNvSpPr/>
            <p:nvPr/>
          </p:nvSpPr>
          <p:spPr>
            <a:xfrm>
              <a:off x="13439540" y="7399595"/>
              <a:ext cx="205104" cy="661670"/>
            </a:xfrm>
            <a:custGeom>
              <a:avLst/>
              <a:gdLst/>
              <a:ahLst/>
              <a:cxnLst/>
              <a:rect l="l" t="t" r="r" b="b"/>
              <a:pathLst>
                <a:path w="205105" h="661670">
                  <a:moveTo>
                    <a:pt x="204813" y="0"/>
                  </a:moveTo>
                  <a:lnTo>
                    <a:pt x="9305" y="631443"/>
                  </a:lnTo>
                  <a:lnTo>
                    <a:pt x="0" y="661498"/>
                  </a:lnTo>
                </a:path>
              </a:pathLst>
            </a:custGeom>
            <a:ln w="62825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328798" y="7993923"/>
              <a:ext cx="240665" cy="277495"/>
            </a:xfrm>
            <a:custGeom>
              <a:avLst/>
              <a:gdLst/>
              <a:ahLst/>
              <a:cxnLst/>
              <a:rect l="l" t="t" r="r" b="b"/>
              <a:pathLst>
                <a:path w="240665" h="277495">
                  <a:moveTo>
                    <a:pt x="0" y="0"/>
                  </a:moveTo>
                  <a:lnTo>
                    <a:pt x="45705" y="277220"/>
                  </a:lnTo>
                  <a:lnTo>
                    <a:pt x="240055" y="74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9772" y="1833480"/>
            <a:ext cx="13731240" cy="1518285"/>
            <a:chOff x="589772" y="1833480"/>
            <a:chExt cx="13731240" cy="1518285"/>
          </a:xfrm>
        </p:grpSpPr>
        <p:sp>
          <p:nvSpPr>
            <p:cNvPr id="31" name="object 31"/>
            <p:cNvSpPr/>
            <p:nvPr/>
          </p:nvSpPr>
          <p:spPr>
            <a:xfrm>
              <a:off x="589772" y="1833480"/>
              <a:ext cx="13731240" cy="1518285"/>
            </a:xfrm>
            <a:custGeom>
              <a:avLst/>
              <a:gdLst/>
              <a:ahLst/>
              <a:cxnLst/>
              <a:rect l="l" t="t" r="r" b="b"/>
              <a:pathLst>
                <a:path w="13731240" h="1518285">
                  <a:moveTo>
                    <a:pt x="13731068" y="0"/>
                  </a:moveTo>
                  <a:lnTo>
                    <a:pt x="0" y="0"/>
                  </a:lnTo>
                  <a:lnTo>
                    <a:pt x="0" y="1518278"/>
                  </a:lnTo>
                  <a:lnTo>
                    <a:pt x="13731068" y="1518278"/>
                  </a:lnTo>
                  <a:lnTo>
                    <a:pt x="13731068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957" y="2169529"/>
              <a:ext cx="251301" cy="2513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957" y="2745428"/>
              <a:ext cx="251301" cy="25130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89772" y="1833480"/>
            <a:ext cx="13731240" cy="1518285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816610">
              <a:lnSpc>
                <a:spcPct val="100000"/>
              </a:lnSpc>
              <a:spcBef>
                <a:spcPts val="2380"/>
              </a:spcBef>
            </a:pP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65" dirty="0">
                <a:solidFill>
                  <a:srgbClr val="444444"/>
                </a:solidFill>
                <a:latin typeface="Arial"/>
                <a:cs typeface="Arial"/>
              </a:rPr>
              <a:t>(VE)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7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endParaRPr sz="2150">
              <a:latin typeface="Arial"/>
              <a:cs typeface="Arial"/>
            </a:endParaRPr>
          </a:p>
          <a:p>
            <a:pPr marL="816610">
              <a:lnSpc>
                <a:spcPct val="100000"/>
              </a:lnSpc>
              <a:spcBef>
                <a:spcPts val="1955"/>
              </a:spcBef>
            </a:pPr>
            <a:r>
              <a:rPr sz="2150" b="1" spc="-105" dirty="0">
                <a:solidFill>
                  <a:srgbClr val="444444"/>
                </a:solidFill>
                <a:latin typeface="Arial"/>
                <a:cs typeface="Arial"/>
              </a:rPr>
              <a:t>Closure:</a:t>
            </a:r>
            <a:r>
              <a:rPr sz="2150" b="1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45" dirty="0">
                <a:solidFill>
                  <a:srgbClr val="444444"/>
                </a:solidFill>
                <a:latin typeface="Arial"/>
                <a:cs typeface="Arial"/>
              </a:rPr>
              <a:t>VE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 attached 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function,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exactly as </a:t>
            </a:r>
            <a:r>
              <a:rPr sz="2150" spc="100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5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 the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50" dirty="0">
                <a:solidFill>
                  <a:srgbClr val="444444"/>
                </a:solidFill>
                <a:latin typeface="Arial"/>
                <a:cs typeface="Arial"/>
              </a:rPr>
              <a:t>time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place the </a:t>
            </a:r>
            <a:r>
              <a:rPr sz="2150" spc="5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213945" y="2664654"/>
            <a:ext cx="3691890" cy="1605915"/>
          </a:xfrm>
          <a:custGeom>
            <a:avLst/>
            <a:gdLst/>
            <a:ahLst/>
            <a:cxnLst/>
            <a:rect l="l" t="t" r="r" b="b"/>
            <a:pathLst>
              <a:path w="3691890" h="1605914">
                <a:moveTo>
                  <a:pt x="0" y="0"/>
                </a:moveTo>
                <a:lnTo>
                  <a:pt x="3691594" y="0"/>
                </a:lnTo>
                <a:lnTo>
                  <a:pt x="3691594" y="1605878"/>
                </a:lnTo>
                <a:lnTo>
                  <a:pt x="0" y="1605878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F4DB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213945" y="2622771"/>
            <a:ext cx="3691890" cy="6019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35890" rIns="0" bIns="0" rtlCol="0">
            <a:spAutoFit/>
          </a:bodyPr>
          <a:lstStyle/>
          <a:p>
            <a:pPr marL="1037590">
              <a:lnSpc>
                <a:spcPct val="100000"/>
              </a:lnSpc>
              <a:spcBef>
                <a:spcPts val="1070"/>
              </a:spcBef>
            </a:pPr>
            <a:r>
              <a:rPr sz="2200" dirty="0">
                <a:solidFill>
                  <a:srgbClr val="444444"/>
                </a:solidFill>
                <a:latin typeface="Arial"/>
                <a:cs typeface="Arial"/>
              </a:rPr>
              <a:t>Global</a:t>
            </a:r>
            <a:r>
              <a:rPr sz="2200" spc="-6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255828" y="3224386"/>
            <a:ext cx="3608070" cy="1004569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14732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16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secureBooking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  <a:spcBef>
                <a:spcPts val="890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booker</a:t>
            </a:r>
            <a:r>
              <a:rPr sz="1900" b="1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-4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spc="-25" dirty="0">
                <a:solidFill>
                  <a:srgbClr val="444444"/>
                </a:solidFill>
                <a:latin typeface="Courier New"/>
                <a:cs typeface="Courier New"/>
              </a:rPr>
              <a:t>&lt;f&gt;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14973" y="7465735"/>
            <a:ext cx="22866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70" dirty="0">
                <a:solidFill>
                  <a:srgbClr val="F2425D"/>
                </a:solidFill>
                <a:latin typeface="Arial"/>
                <a:cs typeface="Arial"/>
              </a:rPr>
              <a:t>This</a:t>
            </a:r>
            <a:r>
              <a:rPr sz="2050" b="1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55" dirty="0">
                <a:solidFill>
                  <a:srgbClr val="F2425D"/>
                </a:solidFill>
                <a:latin typeface="Arial"/>
                <a:cs typeface="Arial"/>
              </a:rPr>
              <a:t>is</a:t>
            </a:r>
            <a:r>
              <a:rPr sz="2050" spc="-2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2425D"/>
                </a:solidFill>
                <a:latin typeface="Arial"/>
                <a:cs typeface="Arial"/>
              </a:rPr>
              <a:t>the</a:t>
            </a:r>
            <a:r>
              <a:rPr sz="2050" spc="-2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5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26584" y="4009278"/>
            <a:ext cx="8121015" cy="6200140"/>
            <a:chOff x="6326584" y="4009278"/>
            <a:chExt cx="8121015" cy="6200140"/>
          </a:xfrm>
        </p:grpSpPr>
        <p:sp>
          <p:nvSpPr>
            <p:cNvPr id="40" name="object 40"/>
            <p:cNvSpPr/>
            <p:nvPr/>
          </p:nvSpPr>
          <p:spPr>
            <a:xfrm>
              <a:off x="13663311" y="9428952"/>
              <a:ext cx="630555" cy="759460"/>
            </a:xfrm>
            <a:custGeom>
              <a:avLst/>
              <a:gdLst/>
              <a:ahLst/>
              <a:cxnLst/>
              <a:rect l="l" t="t" r="r" b="b"/>
              <a:pathLst>
                <a:path w="630555" h="759459">
                  <a:moveTo>
                    <a:pt x="0" y="759238"/>
                  </a:moveTo>
                  <a:lnTo>
                    <a:pt x="1700" y="704860"/>
                  </a:lnTo>
                  <a:lnTo>
                    <a:pt x="5655" y="652434"/>
                  </a:lnTo>
                  <a:lnTo>
                    <a:pt x="11864" y="601962"/>
                  </a:lnTo>
                  <a:lnTo>
                    <a:pt x="20328" y="553444"/>
                  </a:lnTo>
                  <a:lnTo>
                    <a:pt x="31046" y="506878"/>
                  </a:lnTo>
                  <a:lnTo>
                    <a:pt x="44018" y="462267"/>
                  </a:lnTo>
                  <a:lnTo>
                    <a:pt x="59245" y="419608"/>
                  </a:lnTo>
                  <a:lnTo>
                    <a:pt x="76727" y="378903"/>
                  </a:lnTo>
                  <a:lnTo>
                    <a:pt x="96463" y="340152"/>
                  </a:lnTo>
                  <a:lnTo>
                    <a:pt x="118453" y="303354"/>
                  </a:lnTo>
                  <a:lnTo>
                    <a:pt x="142698" y="268509"/>
                  </a:lnTo>
                  <a:lnTo>
                    <a:pt x="169198" y="235618"/>
                  </a:lnTo>
                  <a:lnTo>
                    <a:pt x="197952" y="204680"/>
                  </a:lnTo>
                  <a:lnTo>
                    <a:pt x="228960" y="175696"/>
                  </a:lnTo>
                  <a:lnTo>
                    <a:pt x="262223" y="148665"/>
                  </a:lnTo>
                  <a:lnTo>
                    <a:pt x="297740" y="123587"/>
                  </a:lnTo>
                  <a:lnTo>
                    <a:pt x="335512" y="100463"/>
                  </a:lnTo>
                  <a:lnTo>
                    <a:pt x="375538" y="79293"/>
                  </a:lnTo>
                  <a:lnTo>
                    <a:pt x="417818" y="60075"/>
                  </a:lnTo>
                  <a:lnTo>
                    <a:pt x="462353" y="42811"/>
                  </a:lnTo>
                  <a:lnTo>
                    <a:pt x="509143" y="27501"/>
                  </a:lnTo>
                  <a:lnTo>
                    <a:pt x="558187" y="14144"/>
                  </a:lnTo>
                  <a:lnTo>
                    <a:pt x="609485" y="2740"/>
                  </a:lnTo>
                  <a:lnTo>
                    <a:pt x="630257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61303" y="9344492"/>
              <a:ext cx="186055" cy="174625"/>
            </a:xfrm>
            <a:custGeom>
              <a:avLst/>
              <a:gdLst/>
              <a:ahLst/>
              <a:cxnLst/>
              <a:rect l="l" t="t" r="r" b="b"/>
              <a:pathLst>
                <a:path w="186055" h="174625">
                  <a:moveTo>
                    <a:pt x="0" y="0"/>
                  </a:moveTo>
                  <a:lnTo>
                    <a:pt x="23004" y="174398"/>
                  </a:lnTo>
                  <a:lnTo>
                    <a:pt x="185900" y="6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26584" y="4009278"/>
              <a:ext cx="6237605" cy="3456940"/>
            </a:xfrm>
            <a:custGeom>
              <a:avLst/>
              <a:gdLst/>
              <a:ahLst/>
              <a:cxnLst/>
              <a:rect l="l" t="t" r="r" b="b"/>
              <a:pathLst>
                <a:path w="6237605" h="3456940">
                  <a:moveTo>
                    <a:pt x="6237603" y="0"/>
                  </a:moveTo>
                  <a:lnTo>
                    <a:pt x="0" y="0"/>
                  </a:lnTo>
                  <a:lnTo>
                    <a:pt x="0" y="3456413"/>
                  </a:lnTo>
                  <a:lnTo>
                    <a:pt x="6237603" y="3456413"/>
                  </a:lnTo>
                  <a:lnTo>
                    <a:pt x="6237603" y="0"/>
                  </a:lnTo>
                  <a:close/>
                </a:path>
              </a:pathLst>
            </a:custGeom>
            <a:solidFill>
              <a:srgbClr val="F0415D">
                <a:alpha val="29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138878" y="10250020"/>
            <a:ext cx="2258695" cy="6959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950" b="1" spc="-50" dirty="0">
                <a:solidFill>
                  <a:srgbClr val="F2425D"/>
                </a:solidFill>
                <a:latin typeface="Arial"/>
                <a:cs typeface="Arial"/>
              </a:rPr>
              <a:t>How</a:t>
            </a:r>
            <a:r>
              <a:rPr sz="1950" b="1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1950" b="1" spc="-9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950" b="1" spc="-10" dirty="0">
                <a:solidFill>
                  <a:srgbClr val="F2425D"/>
                </a:solidFill>
                <a:latin typeface="Arial"/>
                <a:cs typeface="Arial"/>
              </a:rPr>
              <a:t>access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950" b="1" spc="-10" dirty="0">
                <a:solidFill>
                  <a:srgbClr val="F2425D"/>
                </a:solidFill>
                <a:latin typeface="Courier New"/>
                <a:cs typeface="Courier New"/>
              </a:rPr>
              <a:t>passengerCount</a:t>
            </a:r>
            <a:r>
              <a:rPr sz="1950" spc="-10" dirty="0">
                <a:solidFill>
                  <a:srgbClr val="F2425D"/>
                </a:solidFill>
                <a:latin typeface="Arial"/>
                <a:cs typeface="Arial"/>
              </a:rPr>
              <a:t>?</a:t>
            </a:r>
            <a:endParaRPr sz="1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749314" y="8277689"/>
            <a:ext cx="198120" cy="4286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900" spc="-1010" dirty="0">
                <a:solidFill>
                  <a:srgbClr val="444444"/>
                </a:solidFill>
                <a:latin typeface="Courier New"/>
                <a:cs typeface="Courier New"/>
              </a:rPr>
              <a:t>0</a:t>
            </a:r>
            <a:r>
              <a:rPr sz="2300" b="1" spc="-30" dirty="0">
                <a:solidFill>
                  <a:srgbClr val="F0435D"/>
                </a:solidFill>
                <a:latin typeface="Courier New"/>
                <a:cs typeface="Courier New"/>
              </a:rPr>
              <a:t>1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712177" y="8232654"/>
            <a:ext cx="355600" cy="495300"/>
          </a:xfrm>
          <a:custGeom>
            <a:avLst/>
            <a:gdLst/>
            <a:ahLst/>
            <a:cxnLst/>
            <a:rect l="l" t="t" r="r" b="b"/>
            <a:pathLst>
              <a:path w="355600" h="495300">
                <a:moveTo>
                  <a:pt x="355422" y="0"/>
                </a:moveTo>
                <a:lnTo>
                  <a:pt x="0" y="0"/>
                </a:lnTo>
                <a:lnTo>
                  <a:pt x="0" y="494749"/>
                </a:lnTo>
                <a:lnTo>
                  <a:pt x="355422" y="494749"/>
                </a:lnTo>
                <a:lnTo>
                  <a:pt x="35542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280145" y="8282580"/>
            <a:ext cx="26797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dirty="0">
                <a:solidFill>
                  <a:srgbClr val="444444"/>
                </a:solidFill>
                <a:latin typeface="Courier New"/>
                <a:cs typeface="Courier New"/>
              </a:rPr>
              <a:t>passengerCount</a:t>
            </a:r>
            <a:r>
              <a:rPr sz="1900" b="1" spc="-8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1900" dirty="0">
                <a:solidFill>
                  <a:srgbClr val="444444"/>
                </a:solidFill>
                <a:latin typeface="Courier New"/>
                <a:cs typeface="Courier New"/>
              </a:rPr>
              <a:t>=</a:t>
            </a:r>
            <a:r>
              <a:rPr sz="1900" spc="7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sz="2300" b="1" spc="-50" dirty="0">
                <a:solidFill>
                  <a:srgbClr val="F0435D"/>
                </a:solidFill>
                <a:latin typeface="Courier New"/>
                <a:cs typeface="Courier New"/>
              </a:rPr>
              <a:t>2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890729" y="5931332"/>
            <a:ext cx="1552575" cy="1321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10600"/>
              </a:lnSpc>
              <a:spcBef>
                <a:spcPts val="95"/>
              </a:spcBef>
            </a:pPr>
            <a:r>
              <a:rPr sz="2050" spc="-40" dirty="0">
                <a:solidFill>
                  <a:srgbClr val="F2425D"/>
                </a:solidFill>
                <a:latin typeface="Arial"/>
                <a:cs typeface="Arial"/>
              </a:rPr>
              <a:t>(</a:t>
            </a:r>
            <a:r>
              <a:rPr sz="2050" b="1" spc="-40" dirty="0">
                <a:solidFill>
                  <a:srgbClr val="F2425D"/>
                </a:solidFill>
                <a:latin typeface="Arial"/>
                <a:cs typeface="Arial"/>
              </a:rPr>
              <a:t>Priority</a:t>
            </a:r>
            <a:r>
              <a:rPr sz="2050" b="1" spc="-6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F2425D"/>
                </a:solidFill>
                <a:latin typeface="Arial"/>
                <a:cs typeface="Arial"/>
              </a:rPr>
              <a:t>over </a:t>
            </a:r>
            <a:r>
              <a:rPr sz="2050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r>
              <a:rPr sz="2050" spc="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F2425D"/>
                </a:solidFill>
                <a:latin typeface="Arial"/>
                <a:cs typeface="Arial"/>
              </a:rPr>
              <a:t>chain)</a:t>
            </a:r>
            <a:endParaRPr sz="205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635"/>
              </a:spcBef>
            </a:pPr>
            <a:r>
              <a:rPr sz="2600" b="1" spc="-125" dirty="0">
                <a:solidFill>
                  <a:srgbClr val="F2425D"/>
                </a:solidFill>
                <a:latin typeface="Arial"/>
                <a:cs typeface="Arial"/>
              </a:rPr>
              <a:t>CLOSURE</a:t>
            </a:r>
            <a:endParaRPr sz="2600">
              <a:latin typeface="Arial"/>
              <a:cs typeface="Arial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5767667" y="4917660"/>
          <a:ext cx="3698240" cy="222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secureBooking()</a:t>
                      </a:r>
                      <a:r>
                        <a:rPr sz="2200" spc="-5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477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solidFill>
                      <a:srgbClr val="3846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R="292735"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passengerCount</a:t>
                      </a:r>
                      <a:r>
                        <a:rPr sz="1900" b="1" spc="-95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9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50" dirty="0">
                          <a:solidFill>
                            <a:srgbClr val="44444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46685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B w="76200">
                      <a:solidFill>
                        <a:srgbClr val="38464D"/>
                      </a:solidFill>
                      <a:prstDash val="sysDot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585">
                <a:tc>
                  <a:txBody>
                    <a:bodyPr/>
                    <a:lstStyle/>
                    <a:p>
                      <a:pPr marL="39814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secureBooking</a:t>
                      </a:r>
                      <a:r>
                        <a:rPr sz="1900" b="1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8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900" b="1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booker</a:t>
                      </a:r>
                      <a:r>
                        <a:rPr sz="1900" b="1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900" spc="-4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5" dirty="0">
                          <a:solidFill>
                            <a:srgbClr val="666666"/>
                          </a:solidFill>
                          <a:latin typeface="Courier New"/>
                          <a:cs typeface="Courier New"/>
                        </a:rPr>
                        <a:t>&lt;f&gt;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54940" marB="0">
                    <a:lnL w="83767">
                      <a:solidFill>
                        <a:srgbClr val="38464D"/>
                      </a:solidFill>
                      <a:prstDash val="solid"/>
                    </a:lnL>
                    <a:lnR w="83767">
                      <a:solidFill>
                        <a:srgbClr val="38464D"/>
                      </a:solidFill>
                      <a:prstDash val="solid"/>
                    </a:lnR>
                    <a:lnT w="76200">
                      <a:solidFill>
                        <a:srgbClr val="38464D"/>
                      </a:solidFill>
                      <a:prstDash val="sysDot"/>
                    </a:lnT>
                    <a:lnB w="83767">
                      <a:solidFill>
                        <a:srgbClr val="38464D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9" name="object 49"/>
          <p:cNvGrpSpPr/>
          <p:nvPr/>
        </p:nvGrpSpPr>
        <p:grpSpPr>
          <a:xfrm>
            <a:off x="18498546" y="4380769"/>
            <a:ext cx="289560" cy="496570"/>
            <a:chOff x="18498546" y="4380769"/>
            <a:chExt cx="289560" cy="496570"/>
          </a:xfrm>
        </p:grpSpPr>
        <p:sp>
          <p:nvSpPr>
            <p:cNvPr id="50" name="object 50"/>
            <p:cNvSpPr/>
            <p:nvPr/>
          </p:nvSpPr>
          <p:spPr>
            <a:xfrm>
              <a:off x="18643045" y="4633118"/>
              <a:ext cx="0" cy="244475"/>
            </a:xfrm>
            <a:custGeom>
              <a:avLst/>
              <a:gdLst/>
              <a:ahLst/>
              <a:cxnLst/>
              <a:rect l="l" t="t" r="r" b="b"/>
              <a:pathLst>
                <a:path h="244475">
                  <a:moveTo>
                    <a:pt x="0" y="244071"/>
                  </a:moveTo>
                  <a:lnTo>
                    <a:pt x="0" y="36648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498546" y="438076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498" y="0"/>
                  </a:moveTo>
                  <a:lnTo>
                    <a:pt x="0" y="288996"/>
                  </a:lnTo>
                  <a:lnTo>
                    <a:pt x="288996" y="288996"/>
                  </a:lnTo>
                  <a:lnTo>
                    <a:pt x="14449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143656" y="6152374"/>
            <a:ext cx="3522345" cy="1483360"/>
          </a:xfrm>
          <a:custGeom>
            <a:avLst/>
            <a:gdLst/>
            <a:ahLst/>
            <a:cxnLst/>
            <a:rect l="l" t="t" r="r" b="b"/>
            <a:pathLst>
              <a:path w="3522345" h="1483359">
                <a:moveTo>
                  <a:pt x="0" y="0"/>
                </a:moveTo>
                <a:lnTo>
                  <a:pt x="3521743" y="0"/>
                </a:lnTo>
                <a:lnTo>
                  <a:pt x="3521743" y="1482831"/>
                </a:lnTo>
                <a:lnTo>
                  <a:pt x="0" y="148283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3846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43656" y="6110491"/>
            <a:ext cx="3522345" cy="601980"/>
          </a:xfrm>
          <a:prstGeom prst="rect">
            <a:avLst/>
          </a:prstGeom>
          <a:solidFill>
            <a:srgbClr val="38464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842010">
              <a:lnSpc>
                <a:spcPct val="100000"/>
              </a:lnSpc>
              <a:spcBef>
                <a:spcPts val="1030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booker()</a:t>
            </a:r>
            <a:r>
              <a:rPr sz="2300" spc="-8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endParaRPr sz="2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5539" y="6712106"/>
            <a:ext cx="3438525" cy="881380"/>
          </a:xfrm>
          <a:prstGeom prst="rect">
            <a:avLst/>
          </a:prstGeom>
          <a:solidFill>
            <a:srgbClr val="E7E7E7"/>
          </a:solidFill>
        </p:spPr>
        <p:txBody>
          <a:bodyPr vert="horz" wrap="square" lIns="0" tIns="2711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135"/>
              </a:spcBef>
            </a:pPr>
            <a:r>
              <a:rPr sz="1900" b="1" spc="-10" dirty="0">
                <a:solidFill>
                  <a:srgbClr val="444444"/>
                </a:solidFill>
                <a:latin typeface="Courier New"/>
                <a:cs typeface="Courier New"/>
              </a:rPr>
              <a:t>&lt;empty&gt;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362" y="1792016"/>
            <a:ext cx="18475960" cy="7847330"/>
            <a:chOff x="814362" y="1792016"/>
            <a:chExt cx="18475960" cy="7847330"/>
          </a:xfrm>
        </p:grpSpPr>
        <p:sp>
          <p:nvSpPr>
            <p:cNvPr id="3" name="object 3"/>
            <p:cNvSpPr/>
            <p:nvPr/>
          </p:nvSpPr>
          <p:spPr>
            <a:xfrm>
              <a:off x="814362" y="1792016"/>
              <a:ext cx="18475960" cy="7847330"/>
            </a:xfrm>
            <a:custGeom>
              <a:avLst/>
              <a:gdLst/>
              <a:ahLst/>
              <a:cxnLst/>
              <a:rect l="l" t="t" r="r" b="b"/>
              <a:pathLst>
                <a:path w="18475960" h="7847330">
                  <a:moveTo>
                    <a:pt x="18475374" y="0"/>
                  </a:moveTo>
                  <a:lnTo>
                    <a:pt x="0" y="0"/>
                  </a:lnTo>
                  <a:lnTo>
                    <a:pt x="0" y="7846702"/>
                  </a:lnTo>
                  <a:lnTo>
                    <a:pt x="18475374" y="7846702"/>
                  </a:lnTo>
                  <a:lnTo>
                    <a:pt x="1847537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2207806"/>
              <a:ext cx="293184" cy="2931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3688389"/>
              <a:ext cx="293184" cy="293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5168972"/>
              <a:ext cx="293184" cy="2931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322" y="7375188"/>
              <a:ext cx="293184" cy="2931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0165" y="5585292"/>
              <a:ext cx="3325562" cy="926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93784" y="6605916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6790" y="6488623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533" y="0"/>
                  </a:moveTo>
                  <a:lnTo>
                    <a:pt x="0" y="75660"/>
                  </a:lnTo>
                  <a:lnTo>
                    <a:pt x="133137" y="190627"/>
                  </a:lnTo>
                  <a:lnTo>
                    <a:pt x="181533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56344" y="6602133"/>
              <a:ext cx="3175" cy="100330"/>
            </a:xfrm>
            <a:custGeom>
              <a:avLst/>
              <a:gdLst/>
              <a:ahLst/>
              <a:cxnLst/>
              <a:rect l="l" t="t" r="r" b="b"/>
              <a:pathLst>
                <a:path w="3175" h="100329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69082" y="6447239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50244" y="6602096"/>
              <a:ext cx="4445" cy="100330"/>
            </a:xfrm>
            <a:custGeom>
              <a:avLst/>
              <a:gdLst/>
              <a:ahLst/>
              <a:cxnLst/>
              <a:rect l="l" t="t" r="r" b="b"/>
              <a:pathLst>
                <a:path w="4444" h="100329">
                  <a:moveTo>
                    <a:pt x="3816" y="100239"/>
                  </a:moveTo>
                  <a:lnTo>
                    <a:pt x="796" y="2092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63146" y="6447239"/>
              <a:ext cx="175895" cy="179705"/>
            </a:xfrm>
            <a:custGeom>
              <a:avLst/>
              <a:gdLst/>
              <a:ahLst/>
              <a:cxnLst/>
              <a:rect l="l" t="t" r="r" b="b"/>
              <a:pathLst>
                <a:path w="175894" h="179704">
                  <a:moveTo>
                    <a:pt x="81201" y="0"/>
                  </a:moveTo>
                  <a:lnTo>
                    <a:pt x="0" y="179129"/>
                  </a:lnTo>
                  <a:lnTo>
                    <a:pt x="175785" y="172436"/>
                  </a:lnTo>
                  <a:lnTo>
                    <a:pt x="81201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53289" y="6605916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52008" y="6488623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0" y="0"/>
                  </a:moveTo>
                  <a:lnTo>
                    <a:pt x="48396" y="190627"/>
                  </a:lnTo>
                  <a:lnTo>
                    <a:pt x="181544" y="75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7055" y="7795355"/>
              <a:ext cx="3325562" cy="9888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51240" y="8859610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0" y="96418"/>
                  </a:moveTo>
                  <a:lnTo>
                    <a:pt x="69563" y="15856"/>
                  </a:lnTo>
                  <a:lnTo>
                    <a:pt x="83255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54234" y="8742317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181544" y="0"/>
                  </a:moveTo>
                  <a:lnTo>
                    <a:pt x="0" y="75659"/>
                  </a:lnTo>
                  <a:lnTo>
                    <a:pt x="133147" y="190626"/>
                  </a:lnTo>
                  <a:lnTo>
                    <a:pt x="18154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586734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03145" algn="l"/>
              </a:tabLst>
            </a:pPr>
            <a:r>
              <a:rPr dirty="0"/>
              <a:t>CLOSURES	</a:t>
            </a:r>
            <a:r>
              <a:rPr lang="en-US" dirty="0"/>
              <a:t> </a:t>
            </a:r>
            <a:r>
              <a:rPr dirty="0"/>
              <a:t>SUMMARY</a:t>
            </a: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6535" y="358559"/>
            <a:ext cx="575898" cy="5758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0856" y="10025871"/>
            <a:ext cx="272243" cy="27224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199346" y="9928138"/>
            <a:ext cx="14097000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sz="2150" spc="-14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do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have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7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manually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create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closures,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feature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6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happens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automatically.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30" dirty="0">
                <a:solidFill>
                  <a:srgbClr val="444444"/>
                </a:solidFill>
                <a:latin typeface="Arial"/>
                <a:cs typeface="Arial"/>
              </a:rPr>
              <a:t>We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can’t</a:t>
            </a:r>
            <a:r>
              <a:rPr sz="215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20" dirty="0">
                <a:solidFill>
                  <a:srgbClr val="444444"/>
                </a:solidFill>
                <a:latin typeface="Arial"/>
                <a:cs typeface="Arial"/>
              </a:rPr>
              <a:t>even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closed-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over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explicitly.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closure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b="1" spc="-130" dirty="0">
                <a:solidFill>
                  <a:srgbClr val="444444"/>
                </a:solidFill>
                <a:latin typeface="Arial"/>
                <a:cs typeface="Arial"/>
              </a:rPr>
              <a:t>NOT</a:t>
            </a:r>
            <a:r>
              <a:rPr sz="2150" b="1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tangible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sz="2150" spc="1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444444"/>
                </a:solidFill>
                <a:latin typeface="Arial"/>
                <a:cs typeface="Arial"/>
              </a:rPr>
              <a:t>object.</a:t>
            </a:r>
            <a:endParaRPr sz="2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165853" y="9032018"/>
            <a:ext cx="9398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822952" y="8742316"/>
            <a:ext cx="175895" cy="276225"/>
            <a:chOff x="15822952" y="8742316"/>
            <a:chExt cx="175895" cy="276225"/>
          </a:xfrm>
        </p:grpSpPr>
        <p:sp>
          <p:nvSpPr>
            <p:cNvPr id="27" name="object 27"/>
            <p:cNvSpPr/>
            <p:nvPr/>
          </p:nvSpPr>
          <p:spPr>
            <a:xfrm>
              <a:off x="15910214" y="8897211"/>
              <a:ext cx="3175" cy="100330"/>
            </a:xfrm>
            <a:custGeom>
              <a:avLst/>
              <a:gdLst/>
              <a:ahLst/>
              <a:cxnLst/>
              <a:rect l="l" t="t" r="r" b="b"/>
              <a:pathLst>
                <a:path w="3175" h="100329">
                  <a:moveTo>
                    <a:pt x="3114" y="100201"/>
                  </a:moveTo>
                  <a:lnTo>
                    <a:pt x="650" y="2093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822952" y="8742316"/>
              <a:ext cx="175895" cy="179070"/>
            </a:xfrm>
            <a:custGeom>
              <a:avLst/>
              <a:gdLst/>
              <a:ahLst/>
              <a:cxnLst/>
              <a:rect l="l" t="t" r="r" b="b"/>
              <a:pathLst>
                <a:path w="175894" h="179070">
                  <a:moveTo>
                    <a:pt x="82447" y="0"/>
                  </a:moveTo>
                  <a:lnTo>
                    <a:pt x="0" y="178557"/>
                  </a:lnTo>
                  <a:lnTo>
                    <a:pt x="175827" y="173093"/>
                  </a:lnTo>
                  <a:lnTo>
                    <a:pt x="82447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490482" y="9031520"/>
            <a:ext cx="81406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Closure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225119" y="3112994"/>
            <a:ext cx="14981555" cy="5863590"/>
            <a:chOff x="2225119" y="3112994"/>
            <a:chExt cx="14981555" cy="5863590"/>
          </a:xfrm>
        </p:grpSpPr>
        <p:sp>
          <p:nvSpPr>
            <p:cNvPr id="31" name="object 31"/>
            <p:cNvSpPr/>
            <p:nvPr/>
          </p:nvSpPr>
          <p:spPr>
            <a:xfrm>
              <a:off x="17102030" y="8859111"/>
              <a:ext cx="83820" cy="96520"/>
            </a:xfrm>
            <a:custGeom>
              <a:avLst/>
              <a:gdLst/>
              <a:ahLst/>
              <a:cxnLst/>
              <a:rect l="l" t="t" r="r" b="b"/>
              <a:pathLst>
                <a:path w="83819" h="96520">
                  <a:moveTo>
                    <a:pt x="83255" y="96418"/>
                  </a:moveTo>
                  <a:lnTo>
                    <a:pt x="13691" y="158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000749" y="8741818"/>
              <a:ext cx="181610" cy="191135"/>
            </a:xfrm>
            <a:custGeom>
              <a:avLst/>
              <a:gdLst/>
              <a:ahLst/>
              <a:cxnLst/>
              <a:rect l="l" t="t" r="r" b="b"/>
              <a:pathLst>
                <a:path w="181609" h="191134">
                  <a:moveTo>
                    <a:pt x="0" y="0"/>
                  </a:moveTo>
                  <a:lnTo>
                    <a:pt x="48396" y="190626"/>
                  </a:lnTo>
                  <a:lnTo>
                    <a:pt x="181544" y="75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94227" y="3128869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5119" y="339312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4227" y="4581670"/>
              <a:ext cx="0" cy="280035"/>
            </a:xfrm>
            <a:custGeom>
              <a:avLst/>
              <a:gdLst/>
              <a:ahLst/>
              <a:cxnLst/>
              <a:rect l="l" t="t" r="r" b="b"/>
              <a:pathLst>
                <a:path h="280035">
                  <a:moveTo>
                    <a:pt x="0" y="0"/>
                  </a:moveTo>
                  <a:lnTo>
                    <a:pt x="0" y="264254"/>
                  </a:lnTo>
                  <a:lnTo>
                    <a:pt x="0" y="279961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25119" y="484592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6752611" y="9031520"/>
            <a:ext cx="988694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33812" y="2091046"/>
            <a:ext cx="16257905" cy="604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9079">
              <a:lnSpc>
                <a:spcPct val="121600"/>
              </a:lnSpc>
              <a:spcBef>
                <a:spcPts val="9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closure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closed-over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variable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95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300" spc="-85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even</a:t>
            </a:r>
            <a:r>
              <a:rPr sz="2300" spc="-4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i="1" dirty="0">
                <a:solidFill>
                  <a:srgbClr val="444444"/>
                </a:solidFill>
                <a:latin typeface="Calibri"/>
                <a:cs typeface="Calibri"/>
              </a:rPr>
              <a:t>after</a:t>
            </a:r>
            <a:r>
              <a:rPr sz="2300" b="1" i="1" spc="7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that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execution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context</a:t>
            </a:r>
            <a:r>
              <a:rPr sz="23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gone;</a:t>
            </a:r>
            <a:endParaRPr sz="2300">
              <a:latin typeface="Arial"/>
              <a:cs typeface="Arial"/>
            </a:endParaRPr>
          </a:p>
          <a:p>
            <a:pPr marL="712470">
              <a:lnSpc>
                <a:spcPct val="100000"/>
              </a:lnSpc>
              <a:spcBef>
                <a:spcPts val="1685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Less</a:t>
            </a:r>
            <a:r>
              <a:rPr sz="1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formal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1600"/>
              </a:lnSpc>
              <a:spcBef>
                <a:spcPts val="1105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closure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gives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access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parent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80" dirty="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even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i="1" dirty="0">
                <a:solidFill>
                  <a:srgbClr val="444444"/>
                </a:solidFill>
                <a:latin typeface="Calibri"/>
                <a:cs typeface="Calibri"/>
              </a:rPr>
              <a:t>after</a:t>
            </a:r>
            <a:r>
              <a:rPr sz="2300" b="1" i="1" spc="9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parent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returned.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The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keeps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reference</a:t>
            </a:r>
            <a:r>
              <a:rPr sz="2300" b="1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its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outer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scope,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444444"/>
                </a:solidFill>
                <a:latin typeface="Arial"/>
                <a:cs typeface="Arial"/>
              </a:rPr>
              <a:t>which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i="1" spc="50" dirty="0">
                <a:solidFill>
                  <a:srgbClr val="444444"/>
                </a:solidFill>
                <a:latin typeface="Calibri"/>
                <a:cs typeface="Calibri"/>
              </a:rPr>
              <a:t>preserves</a:t>
            </a:r>
            <a:r>
              <a:rPr sz="2300" b="1" i="1" spc="9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scope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chain</a:t>
            </a:r>
            <a:r>
              <a:rPr sz="2300" spc="-3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444444"/>
                </a:solidFill>
                <a:latin typeface="Arial"/>
                <a:cs typeface="Arial"/>
              </a:rPr>
              <a:t>throughout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time.</a:t>
            </a:r>
            <a:endParaRPr sz="2300">
              <a:latin typeface="Arial"/>
              <a:cs typeface="Arial"/>
            </a:endParaRPr>
          </a:p>
          <a:p>
            <a:pPr marL="712470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Less</a:t>
            </a:r>
            <a:r>
              <a:rPr sz="1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formal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closure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makes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sure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doesn’t</a:t>
            </a:r>
            <a:r>
              <a:rPr sz="2300" spc="-3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loose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connection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444444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444444"/>
                </a:solidFill>
                <a:latin typeface="Arial"/>
                <a:cs typeface="Arial"/>
              </a:rPr>
              <a:t>existed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at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function’s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45" dirty="0">
                <a:solidFill>
                  <a:srgbClr val="444444"/>
                </a:solidFill>
                <a:latin typeface="Arial"/>
                <a:cs typeface="Arial"/>
              </a:rPr>
              <a:t>birth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place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;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712470">
              <a:lnSpc>
                <a:spcPct val="100000"/>
              </a:lnSpc>
              <a:spcBef>
                <a:spcPts val="1940"/>
              </a:spcBef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Less</a:t>
            </a:r>
            <a:r>
              <a:rPr sz="1800" spc="-6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formal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"/>
              <a:cs typeface="Arial"/>
            </a:endParaRPr>
          </a:p>
          <a:p>
            <a:pPr marR="104139" algn="r">
              <a:lnSpc>
                <a:spcPct val="100000"/>
              </a:lnSpc>
              <a:tabLst>
                <a:tab pos="2373630" algn="l"/>
                <a:tab pos="3895090" algn="l"/>
              </a:tabLst>
            </a:pP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Function</a:t>
            </a:r>
            <a:r>
              <a:rPr sz="1800" spc="75" dirty="0">
                <a:solidFill>
                  <a:srgbClr val="F2425D"/>
                </a:solidFill>
                <a:latin typeface="Arial"/>
                <a:cs typeface="Arial"/>
              </a:rPr>
              <a:t> 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Connection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	Parent 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scope</a:t>
            </a:r>
            <a:r>
              <a:rPr sz="1800" dirty="0">
                <a:solidFill>
                  <a:srgbClr val="F2425D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2425D"/>
                </a:solidFill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 marL="12700" marR="343535">
              <a:lnSpc>
                <a:spcPct val="121600"/>
              </a:lnSpc>
              <a:spcBef>
                <a:spcPts val="1770"/>
              </a:spcBef>
            </a:pP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closure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444444"/>
                </a:solidFill>
                <a:latin typeface="Arial"/>
                <a:cs typeface="Arial"/>
              </a:rPr>
              <a:t>is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like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backpack</a:t>
            </a:r>
            <a:r>
              <a:rPr sz="2300" b="1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carries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around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wherever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444444"/>
                </a:solidFill>
                <a:latin typeface="Arial"/>
                <a:cs typeface="Arial"/>
              </a:rPr>
              <a:t>it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goes.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This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backpack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has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all</a:t>
            </a:r>
            <a:r>
              <a:rPr sz="23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spc="-2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variables</a:t>
            </a:r>
            <a:r>
              <a:rPr sz="2300" b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444444"/>
                </a:solidFill>
                <a:latin typeface="Arial"/>
                <a:cs typeface="Arial"/>
              </a:rPr>
              <a:t>that</a:t>
            </a:r>
            <a:r>
              <a:rPr sz="2300" b="1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20" dirty="0">
                <a:solidFill>
                  <a:srgbClr val="444444"/>
                </a:solidFill>
                <a:latin typeface="Arial"/>
                <a:cs typeface="Arial"/>
              </a:rPr>
              <a:t>were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present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0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2300" b="1" spc="-10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environment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90" dirty="0">
                <a:solidFill>
                  <a:srgbClr val="444444"/>
                </a:solidFill>
                <a:latin typeface="Arial"/>
                <a:cs typeface="Arial"/>
              </a:rPr>
              <a:t>where</a:t>
            </a:r>
            <a:r>
              <a:rPr sz="2300" b="1" spc="-7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3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55" dirty="0">
                <a:solidFill>
                  <a:srgbClr val="444444"/>
                </a:solidFill>
                <a:latin typeface="Arial"/>
                <a:cs typeface="Arial"/>
              </a:rPr>
              <a:t>function</a:t>
            </a:r>
            <a:r>
              <a:rPr sz="2300" b="1" spc="-8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85" dirty="0">
                <a:solidFill>
                  <a:srgbClr val="444444"/>
                </a:solidFill>
                <a:latin typeface="Arial"/>
                <a:cs typeface="Arial"/>
              </a:rPr>
              <a:t>was</a:t>
            </a:r>
            <a:r>
              <a:rPr sz="2300" b="1" spc="-7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444444"/>
                </a:solidFill>
                <a:latin typeface="Arial"/>
                <a:cs typeface="Arial"/>
              </a:rPr>
              <a:t>created</a:t>
            </a:r>
            <a:r>
              <a:rPr sz="2300" spc="-1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25119" y="5715368"/>
            <a:ext cx="138430" cy="1413510"/>
            <a:chOff x="2225119" y="5715368"/>
            <a:chExt cx="138430" cy="1413510"/>
          </a:xfrm>
        </p:grpSpPr>
        <p:sp>
          <p:nvSpPr>
            <p:cNvPr id="40" name="object 40"/>
            <p:cNvSpPr/>
            <p:nvPr/>
          </p:nvSpPr>
          <p:spPr>
            <a:xfrm>
              <a:off x="2294227" y="5715368"/>
              <a:ext cx="0" cy="1290955"/>
            </a:xfrm>
            <a:custGeom>
              <a:avLst/>
              <a:gdLst/>
              <a:ahLst/>
              <a:cxnLst/>
              <a:rect l="l" t="t" r="r" b="b"/>
              <a:pathLst>
                <a:path h="1290954">
                  <a:moveTo>
                    <a:pt x="0" y="0"/>
                  </a:moveTo>
                  <a:lnTo>
                    <a:pt x="0" y="1275028"/>
                  </a:lnTo>
                  <a:lnTo>
                    <a:pt x="0" y="1290734"/>
                  </a:lnTo>
                </a:path>
              </a:pathLst>
            </a:custGeom>
            <a:ln w="31412">
              <a:solidFill>
                <a:srgbClr val="F242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25119" y="699039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242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CA98-063E-AC66-26A2-F73FC295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6B26-583E-64B6-3772-F13AFC57A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8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9" y="259543"/>
            <a:ext cx="190499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3855" algn="l"/>
                <a:tab pos="5578475" algn="l"/>
                <a:tab pos="7065009" algn="l"/>
                <a:tab pos="8663305" algn="l"/>
                <a:tab pos="9842500" algn="l"/>
              </a:tabLst>
            </a:pPr>
            <a:r>
              <a:rPr dirty="0"/>
              <a:t>JAVASCRIPT</a:t>
            </a:r>
            <a:r>
              <a:rPr lang="en-US" dirty="0"/>
              <a:t> </a:t>
            </a:r>
            <a:r>
              <a:rPr dirty="0"/>
              <a:t>RELEASES...</a:t>
            </a:r>
            <a:r>
              <a:rPr lang="en-US" dirty="0"/>
              <a:t> </a:t>
            </a:r>
            <a:r>
              <a:rPr dirty="0"/>
              <a:t>(MORE</a:t>
            </a:r>
            <a:r>
              <a:rPr lang="en-US" dirty="0"/>
              <a:t> </a:t>
            </a:r>
            <a:r>
              <a:rPr dirty="0"/>
              <a:t>ABOUT</a:t>
            </a:r>
            <a:r>
              <a:rPr lang="en-US" dirty="0"/>
              <a:t> </a:t>
            </a:r>
            <a:r>
              <a:rPr dirty="0"/>
              <a:t>THIS	LATER)</a:t>
            </a:r>
          </a:p>
        </p:txBody>
      </p:sp>
      <p:sp>
        <p:nvSpPr>
          <p:cNvPr id="4" name="object 4"/>
          <p:cNvSpPr/>
          <p:nvPr/>
        </p:nvSpPr>
        <p:spPr>
          <a:xfrm>
            <a:off x="1369036" y="4283863"/>
            <a:ext cx="1831339" cy="1275080"/>
          </a:xfrm>
          <a:custGeom>
            <a:avLst/>
            <a:gdLst/>
            <a:ahLst/>
            <a:cxnLst/>
            <a:rect l="l" t="t" r="r" b="b"/>
            <a:pathLst>
              <a:path w="1831339" h="1275079">
                <a:moveTo>
                  <a:pt x="1831218" y="0"/>
                </a:moveTo>
                <a:lnTo>
                  <a:pt x="0" y="0"/>
                </a:lnTo>
                <a:lnTo>
                  <a:pt x="0" y="1274906"/>
                </a:lnTo>
                <a:lnTo>
                  <a:pt x="1831218" y="1274906"/>
                </a:lnTo>
                <a:lnTo>
                  <a:pt x="1831218" y="0"/>
                </a:lnTo>
                <a:close/>
              </a:path>
            </a:pathLst>
          </a:custGeom>
          <a:solidFill>
            <a:srgbClr val="F5E4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75243" y="4714376"/>
            <a:ext cx="6191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solidFill>
                  <a:srgbClr val="444444"/>
                </a:solidFill>
                <a:latin typeface="Arial"/>
                <a:cs typeface="Arial"/>
              </a:rPr>
              <a:t>ES5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072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28295" marR="320675" indent="220345">
              <a:lnSpc>
                <a:spcPct val="113599"/>
              </a:lnSpc>
              <a:spcBef>
                <a:spcPts val="1455"/>
              </a:spcBef>
            </a:pPr>
            <a:r>
              <a:rPr sz="2600" b="1" spc="75" dirty="0">
                <a:solidFill>
                  <a:srgbClr val="444444"/>
                </a:solidFill>
                <a:latin typeface="Trebuchet MS"/>
                <a:cs typeface="Trebuchet MS"/>
              </a:rPr>
              <a:t>ES6/ </a:t>
            </a:r>
            <a:r>
              <a:rPr sz="2600" b="1" spc="-10" dirty="0">
                <a:solidFill>
                  <a:srgbClr val="444444"/>
                </a:solidFill>
                <a:latin typeface="Trebuchet MS"/>
                <a:cs typeface="Trebuchet MS"/>
              </a:rPr>
              <a:t>ES2015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37258" y="4795665"/>
            <a:ext cx="466725" cy="251460"/>
            <a:chOff x="3337258" y="4795665"/>
            <a:chExt cx="466725" cy="251460"/>
          </a:xfrm>
        </p:grpSpPr>
        <p:sp>
          <p:nvSpPr>
            <p:cNvPr id="8" name="object 8"/>
            <p:cNvSpPr/>
            <p:nvPr/>
          </p:nvSpPr>
          <p:spPr>
            <a:xfrm>
              <a:off x="3337258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2415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2404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8295" indent="213360">
              <a:lnSpc>
                <a:spcPct val="113599"/>
              </a:lnSpc>
              <a:spcBef>
                <a:spcPts val="1455"/>
              </a:spcBef>
            </a:pPr>
            <a:r>
              <a:rPr sz="2600" spc="-20" dirty="0">
                <a:solidFill>
                  <a:srgbClr val="444444"/>
                </a:solidFill>
                <a:latin typeface="Arial"/>
                <a:cs typeface="Arial"/>
              </a:rPr>
              <a:t>ES7/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ES2016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4088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8295" indent="213360">
              <a:lnSpc>
                <a:spcPct val="113599"/>
              </a:lnSpc>
              <a:spcBef>
                <a:spcPts val="1455"/>
              </a:spcBef>
            </a:pPr>
            <a:r>
              <a:rPr sz="2600" spc="-20" dirty="0">
                <a:solidFill>
                  <a:srgbClr val="444444"/>
                </a:solidFill>
                <a:latin typeface="Arial"/>
                <a:cs typeface="Arial"/>
              </a:rPr>
              <a:t>ES8/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ES2017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5577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8295" indent="213360">
              <a:lnSpc>
                <a:spcPct val="113599"/>
              </a:lnSpc>
              <a:spcBef>
                <a:spcPts val="1455"/>
              </a:spcBef>
            </a:pPr>
            <a:r>
              <a:rPr sz="2600" spc="-20" dirty="0">
                <a:solidFill>
                  <a:srgbClr val="444444"/>
                </a:solidFill>
                <a:latin typeface="Arial"/>
                <a:cs typeface="Arial"/>
              </a:rPr>
              <a:t>ES9/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ES2018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27450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8295" indent="118745">
              <a:lnSpc>
                <a:spcPct val="113599"/>
              </a:lnSpc>
              <a:spcBef>
                <a:spcPts val="1455"/>
              </a:spcBef>
            </a:pPr>
            <a:r>
              <a:rPr sz="2600" spc="-20" dirty="0">
                <a:solidFill>
                  <a:srgbClr val="444444"/>
                </a:solidFill>
                <a:latin typeface="Arial"/>
                <a:cs typeface="Arial"/>
              </a:rPr>
              <a:t>ES10/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ES2019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329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31785" y="2847654"/>
            <a:ext cx="1748789" cy="1242695"/>
            <a:chOff x="4931785" y="2847654"/>
            <a:chExt cx="1748789" cy="1242695"/>
          </a:xfrm>
        </p:grpSpPr>
        <p:sp>
          <p:nvSpPr>
            <p:cNvPr id="16" name="object 16"/>
            <p:cNvSpPr/>
            <p:nvPr/>
          </p:nvSpPr>
          <p:spPr>
            <a:xfrm>
              <a:off x="5011558" y="2868596"/>
              <a:ext cx="1648460" cy="1071880"/>
            </a:xfrm>
            <a:custGeom>
              <a:avLst/>
              <a:gdLst/>
              <a:ahLst/>
              <a:cxnLst/>
              <a:rect l="l" t="t" r="r" b="b"/>
              <a:pathLst>
                <a:path w="1648459" h="1071879">
                  <a:moveTo>
                    <a:pt x="1647992" y="0"/>
                  </a:moveTo>
                  <a:lnTo>
                    <a:pt x="1585291" y="9910"/>
                  </a:lnTo>
                  <a:lnTo>
                    <a:pt x="1523757" y="20512"/>
                  </a:lnTo>
                  <a:lnTo>
                    <a:pt x="1463390" y="31806"/>
                  </a:lnTo>
                  <a:lnTo>
                    <a:pt x="1404190" y="43793"/>
                  </a:lnTo>
                  <a:lnTo>
                    <a:pt x="1346156" y="56471"/>
                  </a:lnTo>
                  <a:lnTo>
                    <a:pt x="1289288" y="69842"/>
                  </a:lnTo>
                  <a:lnTo>
                    <a:pt x="1233587" y="83904"/>
                  </a:lnTo>
                  <a:lnTo>
                    <a:pt x="1179053" y="98659"/>
                  </a:lnTo>
                  <a:lnTo>
                    <a:pt x="1125686" y="114105"/>
                  </a:lnTo>
                  <a:lnTo>
                    <a:pt x="1073485" y="130244"/>
                  </a:lnTo>
                  <a:lnTo>
                    <a:pt x="1022450" y="147075"/>
                  </a:lnTo>
                  <a:lnTo>
                    <a:pt x="972582" y="164597"/>
                  </a:lnTo>
                  <a:lnTo>
                    <a:pt x="923881" y="182812"/>
                  </a:lnTo>
                  <a:lnTo>
                    <a:pt x="876347" y="201719"/>
                  </a:lnTo>
                  <a:lnTo>
                    <a:pt x="829979" y="221318"/>
                  </a:lnTo>
                  <a:lnTo>
                    <a:pt x="784777" y="241608"/>
                  </a:lnTo>
                  <a:lnTo>
                    <a:pt x="740743" y="262591"/>
                  </a:lnTo>
                  <a:lnTo>
                    <a:pt x="697874" y="284266"/>
                  </a:lnTo>
                  <a:lnTo>
                    <a:pt x="656173" y="306633"/>
                  </a:lnTo>
                  <a:lnTo>
                    <a:pt x="615638" y="329692"/>
                  </a:lnTo>
                  <a:lnTo>
                    <a:pt x="576269" y="353443"/>
                  </a:lnTo>
                  <a:lnTo>
                    <a:pt x="538068" y="377886"/>
                  </a:lnTo>
                  <a:lnTo>
                    <a:pt x="501033" y="403021"/>
                  </a:lnTo>
                  <a:lnTo>
                    <a:pt x="465164" y="428848"/>
                  </a:lnTo>
                  <a:lnTo>
                    <a:pt x="430462" y="455368"/>
                  </a:lnTo>
                  <a:lnTo>
                    <a:pt x="396927" y="482579"/>
                  </a:lnTo>
                  <a:lnTo>
                    <a:pt x="364558" y="510482"/>
                  </a:lnTo>
                  <a:lnTo>
                    <a:pt x="333356" y="539077"/>
                  </a:lnTo>
                  <a:lnTo>
                    <a:pt x="303320" y="568364"/>
                  </a:lnTo>
                  <a:lnTo>
                    <a:pt x="274451" y="598344"/>
                  </a:lnTo>
                  <a:lnTo>
                    <a:pt x="246749" y="629015"/>
                  </a:lnTo>
                  <a:lnTo>
                    <a:pt x="220213" y="660379"/>
                  </a:lnTo>
                  <a:lnTo>
                    <a:pt x="194844" y="692434"/>
                  </a:lnTo>
                  <a:lnTo>
                    <a:pt x="170642" y="725181"/>
                  </a:lnTo>
                  <a:lnTo>
                    <a:pt x="147606" y="758621"/>
                  </a:lnTo>
                  <a:lnTo>
                    <a:pt x="125736" y="792752"/>
                  </a:lnTo>
                  <a:lnTo>
                    <a:pt x="105034" y="827576"/>
                  </a:lnTo>
                  <a:lnTo>
                    <a:pt x="85498" y="863092"/>
                  </a:lnTo>
                  <a:lnTo>
                    <a:pt x="67128" y="899299"/>
                  </a:lnTo>
                  <a:lnTo>
                    <a:pt x="49925" y="936199"/>
                  </a:lnTo>
                  <a:lnTo>
                    <a:pt x="33889" y="973791"/>
                  </a:lnTo>
                  <a:lnTo>
                    <a:pt x="19019" y="1012074"/>
                  </a:lnTo>
                  <a:lnTo>
                    <a:pt x="5316" y="1051050"/>
                  </a:lnTo>
                  <a:lnTo>
                    <a:pt x="0" y="1071335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31785" y="3897375"/>
              <a:ext cx="170180" cy="193040"/>
            </a:xfrm>
            <a:custGeom>
              <a:avLst/>
              <a:gdLst/>
              <a:ahLst/>
              <a:cxnLst/>
              <a:rect l="l" t="t" r="r" b="b"/>
              <a:pathLst>
                <a:path w="170179" h="193039">
                  <a:moveTo>
                    <a:pt x="0" y="0"/>
                  </a:moveTo>
                  <a:lnTo>
                    <a:pt x="40483" y="192462"/>
                  </a:lnTo>
                  <a:lnTo>
                    <a:pt x="170163" y="44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39779" y="2486389"/>
            <a:ext cx="3274297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Biggest</a:t>
            </a:r>
            <a:r>
              <a:rPr sz="240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update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language</a:t>
            </a:r>
            <a:r>
              <a:rPr sz="2400" spc="-9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EVER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170074" y="2860563"/>
            <a:ext cx="2325370" cy="1615440"/>
            <a:chOff x="17170074" y="2860563"/>
            <a:chExt cx="2325370" cy="1615440"/>
          </a:xfrm>
        </p:grpSpPr>
        <p:sp>
          <p:nvSpPr>
            <p:cNvPr id="20" name="object 20"/>
            <p:cNvSpPr/>
            <p:nvPr/>
          </p:nvSpPr>
          <p:spPr>
            <a:xfrm>
              <a:off x="17191016" y="2881504"/>
              <a:ext cx="2228215" cy="1459865"/>
            </a:xfrm>
            <a:custGeom>
              <a:avLst/>
              <a:gdLst/>
              <a:ahLst/>
              <a:cxnLst/>
              <a:rect l="l" t="t" r="r" b="b"/>
              <a:pathLst>
                <a:path w="2228215" h="1459864">
                  <a:moveTo>
                    <a:pt x="0" y="0"/>
                  </a:moveTo>
                  <a:lnTo>
                    <a:pt x="48055" y="952"/>
                  </a:lnTo>
                  <a:lnTo>
                    <a:pt x="95784" y="2773"/>
                  </a:lnTo>
                  <a:lnTo>
                    <a:pt x="143186" y="5463"/>
                  </a:lnTo>
                  <a:lnTo>
                    <a:pt x="190261" y="9023"/>
                  </a:lnTo>
                  <a:lnTo>
                    <a:pt x="237009" y="13451"/>
                  </a:lnTo>
                  <a:lnTo>
                    <a:pt x="283430" y="18749"/>
                  </a:lnTo>
                  <a:lnTo>
                    <a:pt x="329524" y="24916"/>
                  </a:lnTo>
                  <a:lnTo>
                    <a:pt x="375291" y="31951"/>
                  </a:lnTo>
                  <a:lnTo>
                    <a:pt x="420732" y="39856"/>
                  </a:lnTo>
                  <a:lnTo>
                    <a:pt x="465845" y="48631"/>
                  </a:lnTo>
                  <a:lnTo>
                    <a:pt x="510631" y="58274"/>
                  </a:lnTo>
                  <a:lnTo>
                    <a:pt x="555090" y="68786"/>
                  </a:lnTo>
                  <a:lnTo>
                    <a:pt x="599223" y="80168"/>
                  </a:lnTo>
                  <a:lnTo>
                    <a:pt x="643028" y="92418"/>
                  </a:lnTo>
                  <a:lnTo>
                    <a:pt x="686507" y="105538"/>
                  </a:lnTo>
                  <a:lnTo>
                    <a:pt x="729658" y="119527"/>
                  </a:lnTo>
                  <a:lnTo>
                    <a:pt x="772483" y="134385"/>
                  </a:lnTo>
                  <a:lnTo>
                    <a:pt x="814981" y="150112"/>
                  </a:lnTo>
                  <a:lnTo>
                    <a:pt x="857151" y="166708"/>
                  </a:lnTo>
                  <a:lnTo>
                    <a:pt x="898995" y="184173"/>
                  </a:lnTo>
                  <a:lnTo>
                    <a:pt x="940512" y="202507"/>
                  </a:lnTo>
                  <a:lnTo>
                    <a:pt x="981702" y="221711"/>
                  </a:lnTo>
                  <a:lnTo>
                    <a:pt x="1022564" y="241783"/>
                  </a:lnTo>
                  <a:lnTo>
                    <a:pt x="1063100" y="262725"/>
                  </a:lnTo>
                  <a:lnTo>
                    <a:pt x="1103309" y="284536"/>
                  </a:lnTo>
                  <a:lnTo>
                    <a:pt x="1143191" y="307216"/>
                  </a:lnTo>
                  <a:lnTo>
                    <a:pt x="1182746" y="330765"/>
                  </a:lnTo>
                  <a:lnTo>
                    <a:pt x="1221975" y="355183"/>
                  </a:lnTo>
                  <a:lnTo>
                    <a:pt x="1260876" y="380470"/>
                  </a:lnTo>
                  <a:lnTo>
                    <a:pt x="1299450" y="406626"/>
                  </a:lnTo>
                  <a:lnTo>
                    <a:pt x="1337697" y="433652"/>
                  </a:lnTo>
                  <a:lnTo>
                    <a:pt x="1375617" y="461546"/>
                  </a:lnTo>
                  <a:lnTo>
                    <a:pt x="1413211" y="490310"/>
                  </a:lnTo>
                  <a:lnTo>
                    <a:pt x="1450477" y="519943"/>
                  </a:lnTo>
                  <a:lnTo>
                    <a:pt x="1487417" y="550445"/>
                  </a:lnTo>
                  <a:lnTo>
                    <a:pt x="1524029" y="581816"/>
                  </a:lnTo>
                  <a:lnTo>
                    <a:pt x="1560315" y="614056"/>
                  </a:lnTo>
                  <a:lnTo>
                    <a:pt x="1596273" y="647165"/>
                  </a:lnTo>
                  <a:lnTo>
                    <a:pt x="1631905" y="681143"/>
                  </a:lnTo>
                  <a:lnTo>
                    <a:pt x="1667210" y="715991"/>
                  </a:lnTo>
                  <a:lnTo>
                    <a:pt x="1702187" y="751707"/>
                  </a:lnTo>
                  <a:lnTo>
                    <a:pt x="1736838" y="788293"/>
                  </a:lnTo>
                  <a:lnTo>
                    <a:pt x="1771162" y="825748"/>
                  </a:lnTo>
                  <a:lnTo>
                    <a:pt x="1805159" y="864072"/>
                  </a:lnTo>
                  <a:lnTo>
                    <a:pt x="1838829" y="903265"/>
                  </a:lnTo>
                  <a:lnTo>
                    <a:pt x="1872172" y="943327"/>
                  </a:lnTo>
                  <a:lnTo>
                    <a:pt x="1905188" y="984258"/>
                  </a:lnTo>
                  <a:lnTo>
                    <a:pt x="1937877" y="1026058"/>
                  </a:lnTo>
                  <a:lnTo>
                    <a:pt x="1970239" y="1068728"/>
                  </a:lnTo>
                  <a:lnTo>
                    <a:pt x="2002274" y="1112266"/>
                  </a:lnTo>
                  <a:lnTo>
                    <a:pt x="2033982" y="1156674"/>
                  </a:lnTo>
                  <a:lnTo>
                    <a:pt x="2065364" y="1201951"/>
                  </a:lnTo>
                  <a:lnTo>
                    <a:pt x="2096418" y="1248097"/>
                  </a:lnTo>
                  <a:lnTo>
                    <a:pt x="2127145" y="1295112"/>
                  </a:lnTo>
                  <a:lnTo>
                    <a:pt x="2157546" y="1342996"/>
                  </a:lnTo>
                  <a:lnTo>
                    <a:pt x="2187619" y="1391749"/>
                  </a:lnTo>
                  <a:lnTo>
                    <a:pt x="2217365" y="1441371"/>
                  </a:lnTo>
                  <a:lnTo>
                    <a:pt x="2227711" y="145963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31882" y="4279556"/>
              <a:ext cx="163830" cy="196850"/>
            </a:xfrm>
            <a:custGeom>
              <a:avLst/>
              <a:gdLst/>
              <a:ahLst/>
              <a:cxnLst/>
              <a:rect l="l" t="t" r="r" b="b"/>
              <a:pathLst>
                <a:path w="163830" h="196850">
                  <a:moveTo>
                    <a:pt x="153052" y="0"/>
                  </a:moveTo>
                  <a:lnTo>
                    <a:pt x="0" y="86717"/>
                  </a:lnTo>
                  <a:lnTo>
                    <a:pt x="163241" y="196410"/>
                  </a:lnTo>
                  <a:lnTo>
                    <a:pt x="153052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89452" y="2477315"/>
            <a:ext cx="2878718" cy="787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New</a:t>
            </a:r>
            <a:r>
              <a:rPr sz="2400" spc="-55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updates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2425D"/>
                </a:solidFill>
                <a:latin typeface="Arial"/>
                <a:cs typeface="Arial"/>
              </a:rPr>
              <a:t>to</a:t>
            </a:r>
            <a:r>
              <a:rPr sz="2400" spc="-5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2425D"/>
                </a:solidFill>
                <a:latin typeface="Arial"/>
                <a:cs typeface="Arial"/>
              </a:rPr>
              <a:t>JS </a:t>
            </a:r>
            <a:r>
              <a:rPr sz="2400" spc="-10" dirty="0">
                <a:solidFill>
                  <a:srgbClr val="F2425D"/>
                </a:solidFill>
                <a:latin typeface="Arial"/>
                <a:cs typeface="Arial"/>
              </a:rPr>
              <a:t>every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2425D"/>
                </a:solidFill>
                <a:latin typeface="Arial"/>
                <a:cs typeface="Arial"/>
              </a:rPr>
              <a:t>single</a:t>
            </a:r>
            <a:r>
              <a:rPr sz="2400" spc="-30" dirty="0">
                <a:solidFill>
                  <a:srgbClr val="F2425D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2425D"/>
                </a:solidFill>
                <a:latin typeface="Arial"/>
                <a:cs typeface="Arial"/>
              </a:rPr>
              <a:t>year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8942" y="4795665"/>
            <a:ext cx="466725" cy="251460"/>
            <a:chOff x="5908942" y="4795665"/>
            <a:chExt cx="466725" cy="251460"/>
          </a:xfrm>
        </p:grpSpPr>
        <p:sp>
          <p:nvSpPr>
            <p:cNvPr id="24" name="object 24"/>
            <p:cNvSpPr/>
            <p:nvPr/>
          </p:nvSpPr>
          <p:spPr>
            <a:xfrm>
              <a:off x="590894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4099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480625" y="4795665"/>
            <a:ext cx="466725" cy="251460"/>
            <a:chOff x="8480625" y="4795665"/>
            <a:chExt cx="466725" cy="251460"/>
          </a:xfrm>
        </p:grpSpPr>
        <p:sp>
          <p:nvSpPr>
            <p:cNvPr id="27" name="object 27"/>
            <p:cNvSpPr/>
            <p:nvPr/>
          </p:nvSpPr>
          <p:spPr>
            <a:xfrm>
              <a:off x="848062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5783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052312" y="4795665"/>
            <a:ext cx="466725" cy="251460"/>
            <a:chOff x="11052312" y="4795665"/>
            <a:chExt cx="466725" cy="251460"/>
          </a:xfrm>
        </p:grpSpPr>
        <p:sp>
          <p:nvSpPr>
            <p:cNvPr id="30" name="object 30"/>
            <p:cNvSpPr/>
            <p:nvPr/>
          </p:nvSpPr>
          <p:spPr>
            <a:xfrm>
              <a:off x="11052312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6746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3623993" y="4795665"/>
            <a:ext cx="466725" cy="251460"/>
            <a:chOff x="13623993" y="4795665"/>
            <a:chExt cx="466725" cy="251460"/>
          </a:xfrm>
        </p:grpSpPr>
        <p:sp>
          <p:nvSpPr>
            <p:cNvPr id="33" name="object 33"/>
            <p:cNvSpPr/>
            <p:nvPr/>
          </p:nvSpPr>
          <p:spPr>
            <a:xfrm>
              <a:off x="13623993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839148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6195675" y="4795665"/>
            <a:ext cx="466725" cy="251460"/>
            <a:chOff x="16195675" y="4795665"/>
            <a:chExt cx="466725" cy="251460"/>
          </a:xfrm>
        </p:grpSpPr>
        <p:sp>
          <p:nvSpPr>
            <p:cNvPr id="36" name="object 36"/>
            <p:cNvSpPr/>
            <p:nvPr/>
          </p:nvSpPr>
          <p:spPr>
            <a:xfrm>
              <a:off x="161956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41083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9132" y="4283863"/>
            <a:ext cx="1831339" cy="1275080"/>
          </a:xfrm>
          <a:prstGeom prst="rect">
            <a:avLst/>
          </a:prstGeom>
          <a:solidFill>
            <a:srgbClr val="F4DB1D"/>
          </a:solidFill>
        </p:spPr>
        <p:txBody>
          <a:bodyPr vert="horz" wrap="square" lIns="0" tIns="184785" rIns="0" bIns="0" rtlCol="0">
            <a:spAutoFit/>
          </a:bodyPr>
          <a:lstStyle/>
          <a:p>
            <a:pPr marL="335280" marR="328295" indent="118745">
              <a:lnSpc>
                <a:spcPct val="113599"/>
              </a:lnSpc>
              <a:spcBef>
                <a:spcPts val="1455"/>
              </a:spcBef>
            </a:pPr>
            <a:r>
              <a:rPr sz="2600" spc="-10" dirty="0">
                <a:solidFill>
                  <a:srgbClr val="444444"/>
                </a:solidFill>
                <a:latin typeface="Arial"/>
                <a:cs typeface="Arial"/>
              </a:rPr>
              <a:t>ES11/ </a:t>
            </a:r>
            <a:r>
              <a:rPr sz="2600" spc="-35" dirty="0">
                <a:solidFill>
                  <a:srgbClr val="444444"/>
                </a:solidFill>
                <a:latin typeface="Arial"/>
                <a:cs typeface="Arial"/>
              </a:rPr>
              <a:t>ES2020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767355" y="4795665"/>
            <a:ext cx="466725" cy="251460"/>
            <a:chOff x="18767355" y="4795665"/>
            <a:chExt cx="466725" cy="251460"/>
          </a:xfrm>
        </p:grpSpPr>
        <p:sp>
          <p:nvSpPr>
            <p:cNvPr id="40" name="object 40"/>
            <p:cNvSpPr/>
            <p:nvPr/>
          </p:nvSpPr>
          <p:spPr>
            <a:xfrm>
              <a:off x="1876735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982510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65575" y="4795665"/>
            <a:ext cx="466725" cy="251460"/>
            <a:chOff x="765575" y="4795665"/>
            <a:chExt cx="466725" cy="251460"/>
          </a:xfrm>
        </p:grpSpPr>
        <p:sp>
          <p:nvSpPr>
            <p:cNvPr id="43" name="object 43"/>
            <p:cNvSpPr/>
            <p:nvPr/>
          </p:nvSpPr>
          <p:spPr>
            <a:xfrm>
              <a:off x="765575" y="4921316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15157" y="0"/>
                  </a:lnTo>
                  <a:lnTo>
                    <a:pt x="246569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0732" y="479566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301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0340" y="4525590"/>
            <a:ext cx="4051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38464D"/>
                </a:solidFill>
                <a:latin typeface="Arial"/>
                <a:cs typeface="Arial"/>
              </a:rPr>
              <a:t>...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02699" y="7801276"/>
            <a:ext cx="15299055" cy="2450465"/>
            <a:chOff x="2402699" y="7801276"/>
            <a:chExt cx="15299055" cy="2450465"/>
          </a:xfrm>
        </p:grpSpPr>
        <p:sp>
          <p:nvSpPr>
            <p:cNvPr id="47" name="object 47"/>
            <p:cNvSpPr/>
            <p:nvPr/>
          </p:nvSpPr>
          <p:spPr>
            <a:xfrm>
              <a:off x="2402699" y="7801276"/>
              <a:ext cx="15299055" cy="2450465"/>
            </a:xfrm>
            <a:custGeom>
              <a:avLst/>
              <a:gdLst/>
              <a:ahLst/>
              <a:cxnLst/>
              <a:rect l="l" t="t" r="r" b="b"/>
              <a:pathLst>
                <a:path w="15299055" h="2450465">
                  <a:moveTo>
                    <a:pt x="15298696" y="0"/>
                  </a:moveTo>
                  <a:lnTo>
                    <a:pt x="0" y="0"/>
                  </a:lnTo>
                  <a:lnTo>
                    <a:pt x="0" y="2450177"/>
                  </a:lnTo>
                  <a:lnTo>
                    <a:pt x="15298696" y="2450177"/>
                  </a:lnTo>
                  <a:lnTo>
                    <a:pt x="15298696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041" y="8363181"/>
              <a:ext cx="429306" cy="4293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5285" y="9192342"/>
              <a:ext cx="429306" cy="42930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402699" y="7801276"/>
            <a:ext cx="16186996" cy="201401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Times New Roman"/>
              <a:cs typeface="Times New Roman"/>
            </a:endParaRPr>
          </a:p>
          <a:p>
            <a:pPr marL="565150" algn="ctr">
              <a:lnSpc>
                <a:spcPct val="100000"/>
              </a:lnSpc>
            </a:pPr>
            <a:r>
              <a:rPr sz="3200" spc="-55" dirty="0">
                <a:solidFill>
                  <a:srgbClr val="444444"/>
                </a:solidFill>
                <a:latin typeface="Arial"/>
                <a:cs typeface="Arial"/>
              </a:rPr>
              <a:t>Learn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modern JavaScript</a:t>
            </a:r>
            <a:r>
              <a:rPr sz="32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85" dirty="0">
                <a:solidFill>
                  <a:srgbClr val="444444"/>
                </a:solidFill>
                <a:latin typeface="Arial"/>
                <a:cs typeface="Arial"/>
              </a:rPr>
              <a:t>from</a:t>
            </a:r>
            <a:r>
              <a:rPr sz="32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320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beginning,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but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50" dirty="0">
                <a:solidFill>
                  <a:srgbClr val="444444"/>
                </a:solidFill>
                <a:latin typeface="Arial"/>
                <a:cs typeface="Arial"/>
              </a:rPr>
              <a:t>without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forgetting</a:t>
            </a:r>
            <a:r>
              <a:rPr sz="3200" spc="-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44444"/>
                </a:solidFill>
                <a:latin typeface="Arial"/>
                <a:cs typeface="Arial"/>
              </a:rPr>
              <a:t>older</a:t>
            </a:r>
            <a:r>
              <a:rPr sz="3200" spc="-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44444"/>
                </a:solidFill>
                <a:latin typeface="Arial"/>
                <a:cs typeface="Arial"/>
              </a:rPr>
              <a:t>parts!</a:t>
            </a:r>
            <a:endParaRPr sz="3200">
              <a:latin typeface="Arial"/>
              <a:cs typeface="Arial"/>
            </a:endParaRPr>
          </a:p>
          <a:p>
            <a:pPr marL="669925" algn="ctr">
              <a:lnSpc>
                <a:spcPct val="100000"/>
              </a:lnSpc>
              <a:spcBef>
                <a:spcPts val="3170"/>
              </a:spcBef>
            </a:pP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Let’s</a:t>
            </a:r>
            <a:r>
              <a:rPr sz="3200" spc="-5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444444"/>
                </a:solidFill>
                <a:latin typeface="Arial"/>
                <a:cs typeface="Arial"/>
              </a:rPr>
              <a:t>finally</a:t>
            </a:r>
            <a:r>
              <a:rPr sz="3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444444"/>
                </a:solidFill>
                <a:latin typeface="Arial"/>
                <a:cs typeface="Arial"/>
              </a:rPr>
              <a:t>get</a:t>
            </a:r>
            <a:r>
              <a:rPr sz="3200" spc="-5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444444"/>
                </a:solidFill>
                <a:latin typeface="Arial"/>
                <a:cs typeface="Arial"/>
              </a:rPr>
              <a:t>started!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05574" y="5163380"/>
            <a:ext cx="1082040" cy="1697989"/>
            <a:chOff x="2105574" y="5163380"/>
            <a:chExt cx="1082040" cy="1697989"/>
          </a:xfrm>
        </p:grpSpPr>
        <p:sp>
          <p:nvSpPr>
            <p:cNvPr id="52" name="object 52"/>
            <p:cNvSpPr/>
            <p:nvPr/>
          </p:nvSpPr>
          <p:spPr>
            <a:xfrm>
              <a:off x="2193508" y="5318311"/>
              <a:ext cx="972819" cy="1522095"/>
            </a:xfrm>
            <a:custGeom>
              <a:avLst/>
              <a:gdLst/>
              <a:ahLst/>
              <a:cxnLst/>
              <a:rect l="l" t="t" r="r" b="b"/>
              <a:pathLst>
                <a:path w="972819" h="1522095">
                  <a:moveTo>
                    <a:pt x="972594" y="1521656"/>
                  </a:moveTo>
                  <a:lnTo>
                    <a:pt x="926929" y="1511688"/>
                  </a:lnTo>
                  <a:lnTo>
                    <a:pt x="882362" y="1500462"/>
                  </a:lnTo>
                  <a:lnTo>
                    <a:pt x="838892" y="1487980"/>
                  </a:lnTo>
                  <a:lnTo>
                    <a:pt x="796521" y="1474242"/>
                  </a:lnTo>
                  <a:lnTo>
                    <a:pt x="755247" y="1459246"/>
                  </a:lnTo>
                  <a:lnTo>
                    <a:pt x="715072" y="1442994"/>
                  </a:lnTo>
                  <a:lnTo>
                    <a:pt x="675994" y="1425485"/>
                  </a:lnTo>
                  <a:lnTo>
                    <a:pt x="638015" y="1406720"/>
                  </a:lnTo>
                  <a:lnTo>
                    <a:pt x="601133" y="1386697"/>
                  </a:lnTo>
                  <a:lnTo>
                    <a:pt x="565350" y="1365418"/>
                  </a:lnTo>
                  <a:lnTo>
                    <a:pt x="530664" y="1342883"/>
                  </a:lnTo>
                  <a:lnTo>
                    <a:pt x="497076" y="1319090"/>
                  </a:lnTo>
                  <a:lnTo>
                    <a:pt x="464587" y="1294041"/>
                  </a:lnTo>
                  <a:lnTo>
                    <a:pt x="433195" y="1267735"/>
                  </a:lnTo>
                  <a:lnTo>
                    <a:pt x="402901" y="1240172"/>
                  </a:lnTo>
                  <a:lnTo>
                    <a:pt x="373705" y="1211353"/>
                  </a:lnTo>
                  <a:lnTo>
                    <a:pt x="345607" y="1181277"/>
                  </a:lnTo>
                  <a:lnTo>
                    <a:pt x="318607" y="1149944"/>
                  </a:lnTo>
                  <a:lnTo>
                    <a:pt x="292705" y="1117354"/>
                  </a:lnTo>
                  <a:lnTo>
                    <a:pt x="267901" y="1083508"/>
                  </a:lnTo>
                  <a:lnTo>
                    <a:pt x="244195" y="1048405"/>
                  </a:lnTo>
                  <a:lnTo>
                    <a:pt x="221587" y="1012045"/>
                  </a:lnTo>
                  <a:lnTo>
                    <a:pt x="200077" y="974429"/>
                  </a:lnTo>
                  <a:lnTo>
                    <a:pt x="179665" y="935555"/>
                  </a:lnTo>
                  <a:lnTo>
                    <a:pt x="160351" y="895425"/>
                  </a:lnTo>
                  <a:lnTo>
                    <a:pt x="142135" y="854039"/>
                  </a:lnTo>
                  <a:lnTo>
                    <a:pt x="125017" y="811395"/>
                  </a:lnTo>
                  <a:lnTo>
                    <a:pt x="108996" y="767495"/>
                  </a:lnTo>
                  <a:lnTo>
                    <a:pt x="94074" y="722338"/>
                  </a:lnTo>
                  <a:lnTo>
                    <a:pt x="80250" y="675925"/>
                  </a:lnTo>
                  <a:lnTo>
                    <a:pt x="67524" y="628254"/>
                  </a:lnTo>
                  <a:lnTo>
                    <a:pt x="55895" y="579327"/>
                  </a:lnTo>
                  <a:lnTo>
                    <a:pt x="45365" y="529143"/>
                  </a:lnTo>
                  <a:lnTo>
                    <a:pt x="35932" y="477703"/>
                  </a:lnTo>
                  <a:lnTo>
                    <a:pt x="27598" y="425006"/>
                  </a:lnTo>
                  <a:lnTo>
                    <a:pt x="20361" y="371052"/>
                  </a:lnTo>
                  <a:lnTo>
                    <a:pt x="14223" y="315841"/>
                  </a:lnTo>
                  <a:lnTo>
                    <a:pt x="9182" y="259373"/>
                  </a:lnTo>
                  <a:lnTo>
                    <a:pt x="5240" y="201649"/>
                  </a:lnTo>
                  <a:lnTo>
                    <a:pt x="2395" y="142668"/>
                  </a:lnTo>
                  <a:lnTo>
                    <a:pt x="648" y="82431"/>
                  </a:lnTo>
                  <a:lnTo>
                    <a:pt x="0" y="20936"/>
                  </a:lnTo>
                  <a:lnTo>
                    <a:pt x="463" y="0"/>
                  </a:lnTo>
                </a:path>
              </a:pathLst>
            </a:custGeom>
            <a:ln w="41883">
              <a:solidFill>
                <a:srgbClr val="F2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05574" y="5163380"/>
              <a:ext cx="175895" cy="178435"/>
            </a:xfrm>
            <a:custGeom>
              <a:avLst/>
              <a:gdLst/>
              <a:ahLst/>
              <a:cxnLst/>
              <a:rect l="l" t="t" r="r" b="b"/>
              <a:pathLst>
                <a:path w="175894" h="178435">
                  <a:moveTo>
                    <a:pt x="91824" y="0"/>
                  </a:moveTo>
                  <a:lnTo>
                    <a:pt x="0" y="173923"/>
                  </a:lnTo>
                  <a:lnTo>
                    <a:pt x="175867" y="177813"/>
                  </a:lnTo>
                  <a:lnTo>
                    <a:pt x="91824" y="0"/>
                  </a:lnTo>
                  <a:close/>
                </a:path>
              </a:pathLst>
            </a:custGeom>
            <a:solidFill>
              <a:srgbClr val="F24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25984" y="6648477"/>
            <a:ext cx="14986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ECMAScript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963603" y="5784207"/>
            <a:ext cx="14647544" cy="351155"/>
            <a:chOff x="3963603" y="5784207"/>
            <a:chExt cx="14647544" cy="351155"/>
          </a:xfrm>
        </p:grpSpPr>
        <p:sp>
          <p:nvSpPr>
            <p:cNvPr id="56" name="object 56"/>
            <p:cNvSpPr/>
            <p:nvPr/>
          </p:nvSpPr>
          <p:spPr>
            <a:xfrm>
              <a:off x="3971145" y="6114320"/>
              <a:ext cx="14629130" cy="0"/>
            </a:xfrm>
            <a:custGeom>
              <a:avLst/>
              <a:gdLst/>
              <a:ahLst/>
              <a:cxnLst/>
              <a:rect l="l" t="t" r="r" b="b"/>
              <a:pathLst>
                <a:path w="14629130">
                  <a:moveTo>
                    <a:pt x="0" y="0"/>
                  </a:moveTo>
                  <a:lnTo>
                    <a:pt x="14628779" y="0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8454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589695" y="578420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57"/>
                  </a:lnTo>
                </a:path>
              </a:pathLst>
            </a:custGeom>
            <a:ln w="41883">
              <a:solidFill>
                <a:srgbClr val="F142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14077" y="6222465"/>
            <a:ext cx="234315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dirty="0">
                <a:solidFill>
                  <a:srgbClr val="F2425D"/>
                </a:solidFill>
                <a:latin typeface="Arial"/>
                <a:cs typeface="Arial"/>
              </a:rPr>
              <a:t>Modern</a:t>
            </a:r>
            <a:r>
              <a:rPr sz="2150" spc="-10" dirty="0">
                <a:solidFill>
                  <a:srgbClr val="F2425D"/>
                </a:solidFill>
                <a:latin typeface="Arial"/>
                <a:cs typeface="Arial"/>
              </a:rPr>
              <a:t> JavaScript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481" y="0"/>
            <a:ext cx="11936618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03930" y="2517449"/>
            <a:ext cx="6958330" cy="63376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80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SECTION</a:t>
            </a:r>
            <a:endParaRPr sz="5100" dirty="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880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JAVASCRIPT FUNDAMENTALS – PART 1</a:t>
            </a: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79"/>
              </a:spcBef>
            </a:pPr>
            <a:r>
              <a:rPr sz="5100" b="1" dirty="0">
                <a:solidFill>
                  <a:srgbClr val="FAFBFB"/>
                </a:solidFill>
                <a:latin typeface="Calibri"/>
                <a:cs typeface="Calibri"/>
              </a:rPr>
              <a:t>LECTURE</a:t>
            </a:r>
            <a:endParaRPr sz="5100" dirty="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  <a:spcBef>
                <a:spcPts val="925"/>
              </a:spcBef>
            </a:pPr>
            <a:r>
              <a:rPr sz="5100" dirty="0">
                <a:solidFill>
                  <a:srgbClr val="FAFBFB"/>
                </a:solidFill>
                <a:latin typeface="Calibri"/>
                <a:cs typeface="Calibri"/>
              </a:rPr>
              <a:t>DATA TYPES</a:t>
            </a:r>
            <a:endParaRPr sz="51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9351" y="9716310"/>
            <a:ext cx="1159328" cy="1159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079" y="3896837"/>
            <a:ext cx="6558797" cy="33479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361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308" y="259543"/>
            <a:ext cx="944874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80895" algn="l"/>
                <a:tab pos="3133090" algn="l"/>
              </a:tabLst>
            </a:pPr>
            <a:r>
              <a:rPr dirty="0"/>
              <a:t>OBJECTS</a:t>
            </a:r>
            <a:r>
              <a:rPr lang="en-US" dirty="0"/>
              <a:t> </a:t>
            </a:r>
            <a:r>
              <a:rPr dirty="0"/>
              <a:t>AND	PRIMITIVES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55055" y="2329560"/>
            <a:ext cx="15938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30" dirty="0">
                <a:solidFill>
                  <a:srgbClr val="444444"/>
                </a:solidFill>
                <a:latin typeface="Trebuchet MS"/>
                <a:cs typeface="Trebuchet MS"/>
              </a:rPr>
              <a:t>VALUE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4770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83" y="0"/>
                </a:moveTo>
                <a:lnTo>
                  <a:pt x="1688457" y="0"/>
                </a:lnTo>
                <a:lnTo>
                  <a:pt x="1643943" y="1151"/>
                </a:lnTo>
                <a:lnTo>
                  <a:pt x="1599466" y="3454"/>
                </a:lnTo>
                <a:lnTo>
                  <a:pt x="1555049" y="6909"/>
                </a:lnTo>
                <a:lnTo>
                  <a:pt x="1510717" y="11516"/>
                </a:lnTo>
                <a:lnTo>
                  <a:pt x="1466494" y="17274"/>
                </a:lnTo>
                <a:lnTo>
                  <a:pt x="1422405" y="24184"/>
                </a:lnTo>
                <a:lnTo>
                  <a:pt x="1378473" y="32245"/>
                </a:lnTo>
                <a:lnTo>
                  <a:pt x="1334723" y="41458"/>
                </a:lnTo>
                <a:lnTo>
                  <a:pt x="1291180" y="51823"/>
                </a:lnTo>
                <a:lnTo>
                  <a:pt x="1247867" y="63339"/>
                </a:lnTo>
                <a:lnTo>
                  <a:pt x="1204808" y="76007"/>
                </a:lnTo>
                <a:lnTo>
                  <a:pt x="1162029" y="89826"/>
                </a:lnTo>
                <a:lnTo>
                  <a:pt x="1119552" y="104797"/>
                </a:lnTo>
                <a:lnTo>
                  <a:pt x="1077403" y="120920"/>
                </a:lnTo>
                <a:lnTo>
                  <a:pt x="1035606" y="138194"/>
                </a:lnTo>
                <a:lnTo>
                  <a:pt x="994185" y="156620"/>
                </a:lnTo>
                <a:lnTo>
                  <a:pt x="953164" y="176198"/>
                </a:lnTo>
                <a:lnTo>
                  <a:pt x="912567" y="196927"/>
                </a:lnTo>
                <a:lnTo>
                  <a:pt x="872419" y="218808"/>
                </a:lnTo>
                <a:lnTo>
                  <a:pt x="832744" y="241840"/>
                </a:lnTo>
                <a:lnTo>
                  <a:pt x="793567" y="266025"/>
                </a:lnTo>
                <a:lnTo>
                  <a:pt x="754911" y="291360"/>
                </a:lnTo>
                <a:lnTo>
                  <a:pt x="716800" y="317848"/>
                </a:lnTo>
                <a:lnTo>
                  <a:pt x="679260" y="345487"/>
                </a:lnTo>
                <a:lnTo>
                  <a:pt x="642314" y="374277"/>
                </a:lnTo>
                <a:lnTo>
                  <a:pt x="605986" y="404219"/>
                </a:lnTo>
                <a:lnTo>
                  <a:pt x="570301" y="435313"/>
                </a:lnTo>
                <a:lnTo>
                  <a:pt x="535283" y="467559"/>
                </a:lnTo>
                <a:lnTo>
                  <a:pt x="500957" y="500956"/>
                </a:lnTo>
                <a:lnTo>
                  <a:pt x="467559" y="535282"/>
                </a:lnTo>
                <a:lnTo>
                  <a:pt x="435314" y="570300"/>
                </a:lnTo>
                <a:lnTo>
                  <a:pt x="404220" y="605985"/>
                </a:lnTo>
                <a:lnTo>
                  <a:pt x="374278" y="642313"/>
                </a:lnTo>
                <a:lnTo>
                  <a:pt x="345487" y="679259"/>
                </a:lnTo>
                <a:lnTo>
                  <a:pt x="317848" y="716800"/>
                </a:lnTo>
                <a:lnTo>
                  <a:pt x="291361" y="754910"/>
                </a:lnTo>
                <a:lnTo>
                  <a:pt x="266025" y="793566"/>
                </a:lnTo>
                <a:lnTo>
                  <a:pt x="241841" y="832744"/>
                </a:lnTo>
                <a:lnTo>
                  <a:pt x="218808" y="872419"/>
                </a:lnTo>
                <a:lnTo>
                  <a:pt x="196927" y="912567"/>
                </a:lnTo>
                <a:lnTo>
                  <a:pt x="176198" y="953164"/>
                </a:lnTo>
                <a:lnTo>
                  <a:pt x="156621" y="994185"/>
                </a:lnTo>
                <a:lnTo>
                  <a:pt x="138195" y="1035606"/>
                </a:lnTo>
                <a:lnTo>
                  <a:pt x="120920" y="1077403"/>
                </a:lnTo>
                <a:lnTo>
                  <a:pt x="104797" y="1119552"/>
                </a:lnTo>
                <a:lnTo>
                  <a:pt x="89826" y="1162028"/>
                </a:lnTo>
                <a:lnTo>
                  <a:pt x="76007" y="1204808"/>
                </a:lnTo>
                <a:lnTo>
                  <a:pt x="63339" y="1247867"/>
                </a:lnTo>
                <a:lnTo>
                  <a:pt x="51823" y="1291180"/>
                </a:lnTo>
                <a:lnTo>
                  <a:pt x="41458" y="1334723"/>
                </a:lnTo>
                <a:lnTo>
                  <a:pt x="32245" y="1378473"/>
                </a:lnTo>
                <a:lnTo>
                  <a:pt x="24184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4" y="1999035"/>
                </a:lnTo>
                <a:lnTo>
                  <a:pt x="32245" y="2042967"/>
                </a:lnTo>
                <a:lnTo>
                  <a:pt x="41458" y="2086716"/>
                </a:lnTo>
                <a:lnTo>
                  <a:pt x="51823" y="2130260"/>
                </a:lnTo>
                <a:lnTo>
                  <a:pt x="63339" y="2173573"/>
                </a:lnTo>
                <a:lnTo>
                  <a:pt x="76007" y="2216632"/>
                </a:lnTo>
                <a:lnTo>
                  <a:pt x="89826" y="2259411"/>
                </a:lnTo>
                <a:lnTo>
                  <a:pt x="104797" y="2301888"/>
                </a:lnTo>
                <a:lnTo>
                  <a:pt x="120920" y="2344037"/>
                </a:lnTo>
                <a:lnTo>
                  <a:pt x="138195" y="2385834"/>
                </a:lnTo>
                <a:lnTo>
                  <a:pt x="156621" y="2427255"/>
                </a:lnTo>
                <a:lnTo>
                  <a:pt x="176198" y="2468276"/>
                </a:lnTo>
                <a:lnTo>
                  <a:pt x="196927" y="2508873"/>
                </a:lnTo>
                <a:lnTo>
                  <a:pt x="218808" y="2549021"/>
                </a:lnTo>
                <a:lnTo>
                  <a:pt x="241841" y="2588696"/>
                </a:lnTo>
                <a:lnTo>
                  <a:pt x="266025" y="2627874"/>
                </a:lnTo>
                <a:lnTo>
                  <a:pt x="291361" y="2666530"/>
                </a:lnTo>
                <a:lnTo>
                  <a:pt x="317848" y="2704640"/>
                </a:lnTo>
                <a:lnTo>
                  <a:pt x="345487" y="2742181"/>
                </a:lnTo>
                <a:lnTo>
                  <a:pt x="374278" y="2779127"/>
                </a:lnTo>
                <a:lnTo>
                  <a:pt x="404220" y="2815455"/>
                </a:lnTo>
                <a:lnTo>
                  <a:pt x="435314" y="2851140"/>
                </a:lnTo>
                <a:lnTo>
                  <a:pt x="467559" y="2886157"/>
                </a:lnTo>
                <a:lnTo>
                  <a:pt x="500957" y="2920484"/>
                </a:lnTo>
                <a:lnTo>
                  <a:pt x="535283" y="2953881"/>
                </a:lnTo>
                <a:lnTo>
                  <a:pt x="570301" y="2986127"/>
                </a:lnTo>
                <a:lnTo>
                  <a:pt x="605986" y="3017221"/>
                </a:lnTo>
                <a:lnTo>
                  <a:pt x="642314" y="3047163"/>
                </a:lnTo>
                <a:lnTo>
                  <a:pt x="679260" y="3075953"/>
                </a:lnTo>
                <a:lnTo>
                  <a:pt x="716800" y="3103592"/>
                </a:lnTo>
                <a:lnTo>
                  <a:pt x="754911" y="3130080"/>
                </a:lnTo>
                <a:lnTo>
                  <a:pt x="793567" y="3155415"/>
                </a:lnTo>
                <a:lnTo>
                  <a:pt x="832744" y="3179599"/>
                </a:lnTo>
                <a:lnTo>
                  <a:pt x="872419" y="3202632"/>
                </a:lnTo>
                <a:lnTo>
                  <a:pt x="912567" y="3224513"/>
                </a:lnTo>
                <a:lnTo>
                  <a:pt x="953164" y="3245242"/>
                </a:lnTo>
                <a:lnTo>
                  <a:pt x="994185" y="3264820"/>
                </a:lnTo>
                <a:lnTo>
                  <a:pt x="1035606" y="3283246"/>
                </a:lnTo>
                <a:lnTo>
                  <a:pt x="1077403" y="3300520"/>
                </a:lnTo>
                <a:lnTo>
                  <a:pt x="1119552" y="3316643"/>
                </a:lnTo>
                <a:lnTo>
                  <a:pt x="1162029" y="3331614"/>
                </a:lnTo>
                <a:lnTo>
                  <a:pt x="1204808" y="3345433"/>
                </a:lnTo>
                <a:lnTo>
                  <a:pt x="1247867" y="3358101"/>
                </a:lnTo>
                <a:lnTo>
                  <a:pt x="1291180" y="3369617"/>
                </a:lnTo>
                <a:lnTo>
                  <a:pt x="1334723" y="3379982"/>
                </a:lnTo>
                <a:lnTo>
                  <a:pt x="1378473" y="3389195"/>
                </a:lnTo>
                <a:lnTo>
                  <a:pt x="1422405" y="3397256"/>
                </a:lnTo>
                <a:lnTo>
                  <a:pt x="1466494" y="3404166"/>
                </a:lnTo>
                <a:lnTo>
                  <a:pt x="1510717" y="3409924"/>
                </a:lnTo>
                <a:lnTo>
                  <a:pt x="1555049" y="3414531"/>
                </a:lnTo>
                <a:lnTo>
                  <a:pt x="1599466" y="3417986"/>
                </a:lnTo>
                <a:lnTo>
                  <a:pt x="1643943" y="3420289"/>
                </a:lnTo>
                <a:lnTo>
                  <a:pt x="1688457" y="3421440"/>
                </a:lnTo>
                <a:lnTo>
                  <a:pt x="1732983" y="3421440"/>
                </a:lnTo>
                <a:lnTo>
                  <a:pt x="1777497" y="3420289"/>
                </a:lnTo>
                <a:lnTo>
                  <a:pt x="1821974" y="3417986"/>
                </a:lnTo>
                <a:lnTo>
                  <a:pt x="1866391" y="3414531"/>
                </a:lnTo>
                <a:lnTo>
                  <a:pt x="1910723" y="3409924"/>
                </a:lnTo>
                <a:lnTo>
                  <a:pt x="1954945" y="3404166"/>
                </a:lnTo>
                <a:lnTo>
                  <a:pt x="1999035" y="3397256"/>
                </a:lnTo>
                <a:lnTo>
                  <a:pt x="2042967" y="3389195"/>
                </a:lnTo>
                <a:lnTo>
                  <a:pt x="2086716" y="3379982"/>
                </a:lnTo>
                <a:lnTo>
                  <a:pt x="2130260" y="3369617"/>
                </a:lnTo>
                <a:lnTo>
                  <a:pt x="2173573" y="3358101"/>
                </a:lnTo>
                <a:lnTo>
                  <a:pt x="2216632" y="3345433"/>
                </a:lnTo>
                <a:lnTo>
                  <a:pt x="2259411" y="3331614"/>
                </a:lnTo>
                <a:lnTo>
                  <a:pt x="2301888" y="3316643"/>
                </a:lnTo>
                <a:lnTo>
                  <a:pt x="2344037" y="3300520"/>
                </a:lnTo>
                <a:lnTo>
                  <a:pt x="2385834" y="3283246"/>
                </a:lnTo>
                <a:lnTo>
                  <a:pt x="2427255" y="3264820"/>
                </a:lnTo>
                <a:lnTo>
                  <a:pt x="2468276" y="3245242"/>
                </a:lnTo>
                <a:lnTo>
                  <a:pt x="2508873" y="3224513"/>
                </a:lnTo>
                <a:lnTo>
                  <a:pt x="2549021" y="3202632"/>
                </a:lnTo>
                <a:lnTo>
                  <a:pt x="2588696" y="3179599"/>
                </a:lnTo>
                <a:lnTo>
                  <a:pt x="2627873" y="3155415"/>
                </a:lnTo>
                <a:lnTo>
                  <a:pt x="2666529" y="3130080"/>
                </a:lnTo>
                <a:lnTo>
                  <a:pt x="2704640" y="3103592"/>
                </a:lnTo>
                <a:lnTo>
                  <a:pt x="2742180" y="3075953"/>
                </a:lnTo>
                <a:lnTo>
                  <a:pt x="2779127" y="3047163"/>
                </a:lnTo>
                <a:lnTo>
                  <a:pt x="2815454" y="3017221"/>
                </a:lnTo>
                <a:lnTo>
                  <a:pt x="2851139" y="2986127"/>
                </a:lnTo>
                <a:lnTo>
                  <a:pt x="2886157" y="2953881"/>
                </a:lnTo>
                <a:lnTo>
                  <a:pt x="2920484" y="2920484"/>
                </a:lnTo>
                <a:lnTo>
                  <a:pt x="2953881" y="2886157"/>
                </a:lnTo>
                <a:lnTo>
                  <a:pt x="2986127" y="2851140"/>
                </a:lnTo>
                <a:lnTo>
                  <a:pt x="3017220" y="2815455"/>
                </a:lnTo>
                <a:lnTo>
                  <a:pt x="3047163" y="2779127"/>
                </a:lnTo>
                <a:lnTo>
                  <a:pt x="3075953" y="2742181"/>
                </a:lnTo>
                <a:lnTo>
                  <a:pt x="3103592" y="2704640"/>
                </a:lnTo>
                <a:lnTo>
                  <a:pt x="3130080" y="2666530"/>
                </a:lnTo>
                <a:lnTo>
                  <a:pt x="3155415" y="2627874"/>
                </a:lnTo>
                <a:lnTo>
                  <a:pt x="3179600" y="2588696"/>
                </a:lnTo>
                <a:lnTo>
                  <a:pt x="3202632" y="2549021"/>
                </a:lnTo>
                <a:lnTo>
                  <a:pt x="3224513" y="2508873"/>
                </a:lnTo>
                <a:lnTo>
                  <a:pt x="3245242" y="2468276"/>
                </a:lnTo>
                <a:lnTo>
                  <a:pt x="3264820" y="2427255"/>
                </a:lnTo>
                <a:lnTo>
                  <a:pt x="3283246" y="2385834"/>
                </a:lnTo>
                <a:lnTo>
                  <a:pt x="3300520" y="2344037"/>
                </a:lnTo>
                <a:lnTo>
                  <a:pt x="3316643" y="2301888"/>
                </a:lnTo>
                <a:lnTo>
                  <a:pt x="3331614" y="2259411"/>
                </a:lnTo>
                <a:lnTo>
                  <a:pt x="3345434" y="2216632"/>
                </a:lnTo>
                <a:lnTo>
                  <a:pt x="3358102" y="2173573"/>
                </a:lnTo>
                <a:lnTo>
                  <a:pt x="3369618" y="2130260"/>
                </a:lnTo>
                <a:lnTo>
                  <a:pt x="3379982" y="2086716"/>
                </a:lnTo>
                <a:lnTo>
                  <a:pt x="3389195" y="2042967"/>
                </a:lnTo>
                <a:lnTo>
                  <a:pt x="3397257" y="1999035"/>
                </a:lnTo>
                <a:lnTo>
                  <a:pt x="3404167" y="1954946"/>
                </a:lnTo>
                <a:lnTo>
                  <a:pt x="3409925" y="1910723"/>
                </a:lnTo>
                <a:lnTo>
                  <a:pt x="3414531" y="1866391"/>
                </a:lnTo>
                <a:lnTo>
                  <a:pt x="3417986" y="1821974"/>
                </a:lnTo>
                <a:lnTo>
                  <a:pt x="3420289" y="1777497"/>
                </a:lnTo>
                <a:lnTo>
                  <a:pt x="3421441" y="1732983"/>
                </a:lnTo>
                <a:lnTo>
                  <a:pt x="3421441" y="1688457"/>
                </a:lnTo>
                <a:lnTo>
                  <a:pt x="3420289" y="1643943"/>
                </a:lnTo>
                <a:lnTo>
                  <a:pt x="3417986" y="1599466"/>
                </a:lnTo>
                <a:lnTo>
                  <a:pt x="3414531" y="1555049"/>
                </a:lnTo>
                <a:lnTo>
                  <a:pt x="3409925" y="1510717"/>
                </a:lnTo>
                <a:lnTo>
                  <a:pt x="3404167" y="1466494"/>
                </a:lnTo>
                <a:lnTo>
                  <a:pt x="3397257" y="1422405"/>
                </a:lnTo>
                <a:lnTo>
                  <a:pt x="3389195" y="1378473"/>
                </a:lnTo>
                <a:lnTo>
                  <a:pt x="3379982" y="1334723"/>
                </a:lnTo>
                <a:lnTo>
                  <a:pt x="3369618" y="1291180"/>
                </a:lnTo>
                <a:lnTo>
                  <a:pt x="3358102" y="1247867"/>
                </a:lnTo>
                <a:lnTo>
                  <a:pt x="3345434" y="1204808"/>
                </a:lnTo>
                <a:lnTo>
                  <a:pt x="3331614" y="1162028"/>
                </a:lnTo>
                <a:lnTo>
                  <a:pt x="3316643" y="1119552"/>
                </a:lnTo>
                <a:lnTo>
                  <a:pt x="3300520" y="1077403"/>
                </a:lnTo>
                <a:lnTo>
                  <a:pt x="3283246" y="1035606"/>
                </a:lnTo>
                <a:lnTo>
                  <a:pt x="3264820" y="994185"/>
                </a:lnTo>
                <a:lnTo>
                  <a:pt x="3245242" y="953164"/>
                </a:lnTo>
                <a:lnTo>
                  <a:pt x="3224513" y="912567"/>
                </a:lnTo>
                <a:lnTo>
                  <a:pt x="3202632" y="872419"/>
                </a:lnTo>
                <a:lnTo>
                  <a:pt x="3179600" y="832744"/>
                </a:lnTo>
                <a:lnTo>
                  <a:pt x="3155415" y="793566"/>
                </a:lnTo>
                <a:lnTo>
                  <a:pt x="3130080" y="754910"/>
                </a:lnTo>
                <a:lnTo>
                  <a:pt x="3103592" y="716800"/>
                </a:lnTo>
                <a:lnTo>
                  <a:pt x="3075953" y="679259"/>
                </a:lnTo>
                <a:lnTo>
                  <a:pt x="3047163" y="642313"/>
                </a:lnTo>
                <a:lnTo>
                  <a:pt x="3017220" y="605985"/>
                </a:lnTo>
                <a:lnTo>
                  <a:pt x="2986127" y="570300"/>
                </a:lnTo>
                <a:lnTo>
                  <a:pt x="2953881" y="535282"/>
                </a:lnTo>
                <a:lnTo>
                  <a:pt x="2920484" y="500956"/>
                </a:lnTo>
                <a:lnTo>
                  <a:pt x="2886157" y="467559"/>
                </a:lnTo>
                <a:lnTo>
                  <a:pt x="2851139" y="435313"/>
                </a:lnTo>
                <a:lnTo>
                  <a:pt x="2815454" y="404219"/>
                </a:lnTo>
                <a:lnTo>
                  <a:pt x="2779127" y="374277"/>
                </a:lnTo>
                <a:lnTo>
                  <a:pt x="2742180" y="345487"/>
                </a:lnTo>
                <a:lnTo>
                  <a:pt x="2704640" y="317848"/>
                </a:lnTo>
                <a:lnTo>
                  <a:pt x="2666529" y="291360"/>
                </a:lnTo>
                <a:lnTo>
                  <a:pt x="2627873" y="266025"/>
                </a:lnTo>
                <a:lnTo>
                  <a:pt x="2588696" y="241840"/>
                </a:lnTo>
                <a:lnTo>
                  <a:pt x="2549021" y="218808"/>
                </a:lnTo>
                <a:lnTo>
                  <a:pt x="2508873" y="196927"/>
                </a:lnTo>
                <a:lnTo>
                  <a:pt x="2468276" y="176198"/>
                </a:lnTo>
                <a:lnTo>
                  <a:pt x="2427255" y="156620"/>
                </a:lnTo>
                <a:lnTo>
                  <a:pt x="2385834" y="138194"/>
                </a:lnTo>
                <a:lnTo>
                  <a:pt x="2344037" y="120920"/>
                </a:lnTo>
                <a:lnTo>
                  <a:pt x="2301888" y="104797"/>
                </a:lnTo>
                <a:lnTo>
                  <a:pt x="2259411" y="89826"/>
                </a:lnTo>
                <a:lnTo>
                  <a:pt x="2216632" y="76007"/>
                </a:lnTo>
                <a:lnTo>
                  <a:pt x="2173573" y="63339"/>
                </a:lnTo>
                <a:lnTo>
                  <a:pt x="2130260" y="51823"/>
                </a:lnTo>
                <a:lnTo>
                  <a:pt x="2086716" y="41458"/>
                </a:lnTo>
                <a:lnTo>
                  <a:pt x="2042967" y="32245"/>
                </a:lnTo>
                <a:lnTo>
                  <a:pt x="1999035" y="24184"/>
                </a:lnTo>
                <a:lnTo>
                  <a:pt x="1954945" y="17274"/>
                </a:lnTo>
                <a:lnTo>
                  <a:pt x="1910723" y="11516"/>
                </a:lnTo>
                <a:lnTo>
                  <a:pt x="1866391" y="6909"/>
                </a:lnTo>
                <a:lnTo>
                  <a:pt x="1821974" y="3454"/>
                </a:lnTo>
                <a:lnTo>
                  <a:pt x="1777497" y="1151"/>
                </a:lnTo>
                <a:lnTo>
                  <a:pt x="1732983" y="0"/>
                </a:lnTo>
                <a:close/>
              </a:path>
            </a:pathLst>
          </a:custGeom>
          <a:solidFill>
            <a:srgbClr val="384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85655" y="6419272"/>
            <a:ext cx="15595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Trebuchet MS"/>
                <a:cs typeface="Trebuchet MS"/>
              </a:rPr>
              <a:t>OBJECT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2633" y="3257279"/>
            <a:ext cx="1485900" cy="1721485"/>
            <a:chOff x="8092633" y="3257279"/>
            <a:chExt cx="1485900" cy="1721485"/>
          </a:xfrm>
        </p:grpSpPr>
        <p:sp>
          <p:nvSpPr>
            <p:cNvPr id="8" name="object 8"/>
            <p:cNvSpPr/>
            <p:nvPr/>
          </p:nvSpPr>
          <p:spPr>
            <a:xfrm>
              <a:off x="8299424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1231730" y="0"/>
                  </a:moveTo>
                  <a:lnTo>
                    <a:pt x="30711" y="1397471"/>
                  </a:lnTo>
                  <a:lnTo>
                    <a:pt x="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26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99326" y="0"/>
                  </a:moveTo>
                  <a:lnTo>
                    <a:pt x="0" y="395103"/>
                  </a:lnTo>
                  <a:lnTo>
                    <a:pt x="375677" y="237502"/>
                  </a:lnTo>
                  <a:lnTo>
                    <a:pt x="99326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572" y="8795626"/>
            <a:ext cx="3422015" cy="159765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1727891" y="4978365"/>
            <a:ext cx="3422015" cy="3422015"/>
          </a:xfrm>
          <a:custGeom>
            <a:avLst/>
            <a:gdLst/>
            <a:ahLst/>
            <a:cxnLst/>
            <a:rect l="l" t="t" r="r" b="b"/>
            <a:pathLst>
              <a:path w="3422015" h="3422015">
                <a:moveTo>
                  <a:pt x="1732977" y="0"/>
                </a:moveTo>
                <a:lnTo>
                  <a:pt x="1688452" y="0"/>
                </a:lnTo>
                <a:lnTo>
                  <a:pt x="1643938" y="1151"/>
                </a:lnTo>
                <a:lnTo>
                  <a:pt x="1599460" y="3454"/>
                </a:lnTo>
                <a:lnTo>
                  <a:pt x="1555044" y="6909"/>
                </a:lnTo>
                <a:lnTo>
                  <a:pt x="1510712" y="11516"/>
                </a:lnTo>
                <a:lnTo>
                  <a:pt x="1466489" y="17274"/>
                </a:lnTo>
                <a:lnTo>
                  <a:pt x="1422400" y="24184"/>
                </a:lnTo>
                <a:lnTo>
                  <a:pt x="1378468" y="32245"/>
                </a:lnTo>
                <a:lnTo>
                  <a:pt x="1334718" y="41458"/>
                </a:lnTo>
                <a:lnTo>
                  <a:pt x="1291175" y="51823"/>
                </a:lnTo>
                <a:lnTo>
                  <a:pt x="1247862" y="63339"/>
                </a:lnTo>
                <a:lnTo>
                  <a:pt x="1204803" y="76007"/>
                </a:lnTo>
                <a:lnTo>
                  <a:pt x="1162024" y="89826"/>
                </a:lnTo>
                <a:lnTo>
                  <a:pt x="1119547" y="104797"/>
                </a:lnTo>
                <a:lnTo>
                  <a:pt x="1077398" y="120920"/>
                </a:lnTo>
                <a:lnTo>
                  <a:pt x="1035601" y="138194"/>
                </a:lnTo>
                <a:lnTo>
                  <a:pt x="994180" y="156620"/>
                </a:lnTo>
                <a:lnTo>
                  <a:pt x="953159" y="176198"/>
                </a:lnTo>
                <a:lnTo>
                  <a:pt x="912562" y="196927"/>
                </a:lnTo>
                <a:lnTo>
                  <a:pt x="872414" y="218808"/>
                </a:lnTo>
                <a:lnTo>
                  <a:pt x="832739" y="241840"/>
                </a:lnTo>
                <a:lnTo>
                  <a:pt x="793561" y="266025"/>
                </a:lnTo>
                <a:lnTo>
                  <a:pt x="754905" y="291360"/>
                </a:lnTo>
                <a:lnTo>
                  <a:pt x="716795" y="317848"/>
                </a:lnTo>
                <a:lnTo>
                  <a:pt x="679254" y="345487"/>
                </a:lnTo>
                <a:lnTo>
                  <a:pt x="642308" y="374277"/>
                </a:lnTo>
                <a:lnTo>
                  <a:pt x="605980" y="404219"/>
                </a:lnTo>
                <a:lnTo>
                  <a:pt x="570295" y="435313"/>
                </a:lnTo>
                <a:lnTo>
                  <a:pt x="535277" y="467559"/>
                </a:lnTo>
                <a:lnTo>
                  <a:pt x="500950" y="500956"/>
                </a:lnTo>
                <a:lnTo>
                  <a:pt x="467554" y="535282"/>
                </a:lnTo>
                <a:lnTo>
                  <a:pt x="435308" y="570300"/>
                </a:lnTo>
                <a:lnTo>
                  <a:pt x="404215" y="605985"/>
                </a:lnTo>
                <a:lnTo>
                  <a:pt x="374273" y="642313"/>
                </a:lnTo>
                <a:lnTo>
                  <a:pt x="345483" y="679259"/>
                </a:lnTo>
                <a:lnTo>
                  <a:pt x="317844" y="716800"/>
                </a:lnTo>
                <a:lnTo>
                  <a:pt x="291357" y="754910"/>
                </a:lnTo>
                <a:lnTo>
                  <a:pt x="266022" y="793566"/>
                </a:lnTo>
                <a:lnTo>
                  <a:pt x="241838" y="832744"/>
                </a:lnTo>
                <a:lnTo>
                  <a:pt x="218806" y="872419"/>
                </a:lnTo>
                <a:lnTo>
                  <a:pt x="196925" y="912567"/>
                </a:lnTo>
                <a:lnTo>
                  <a:pt x="176196" y="953164"/>
                </a:lnTo>
                <a:lnTo>
                  <a:pt x="156619" y="994185"/>
                </a:lnTo>
                <a:lnTo>
                  <a:pt x="138193" y="1035606"/>
                </a:lnTo>
                <a:lnTo>
                  <a:pt x="120919" y="1077403"/>
                </a:lnTo>
                <a:lnTo>
                  <a:pt x="104796" y="1119552"/>
                </a:lnTo>
                <a:lnTo>
                  <a:pt x="89825" y="1162028"/>
                </a:lnTo>
                <a:lnTo>
                  <a:pt x="76006" y="1204808"/>
                </a:lnTo>
                <a:lnTo>
                  <a:pt x="63338" y="1247867"/>
                </a:lnTo>
                <a:lnTo>
                  <a:pt x="51822" y="1291180"/>
                </a:lnTo>
                <a:lnTo>
                  <a:pt x="41457" y="1334723"/>
                </a:lnTo>
                <a:lnTo>
                  <a:pt x="32245" y="1378473"/>
                </a:lnTo>
                <a:lnTo>
                  <a:pt x="24183" y="1422405"/>
                </a:lnTo>
                <a:lnTo>
                  <a:pt x="17274" y="1466494"/>
                </a:lnTo>
                <a:lnTo>
                  <a:pt x="11516" y="1510717"/>
                </a:lnTo>
                <a:lnTo>
                  <a:pt x="6909" y="1555049"/>
                </a:lnTo>
                <a:lnTo>
                  <a:pt x="3454" y="1599466"/>
                </a:lnTo>
                <a:lnTo>
                  <a:pt x="1151" y="1643943"/>
                </a:lnTo>
                <a:lnTo>
                  <a:pt x="0" y="1688457"/>
                </a:lnTo>
                <a:lnTo>
                  <a:pt x="0" y="1732983"/>
                </a:lnTo>
                <a:lnTo>
                  <a:pt x="1151" y="1777497"/>
                </a:lnTo>
                <a:lnTo>
                  <a:pt x="3454" y="1821974"/>
                </a:lnTo>
                <a:lnTo>
                  <a:pt x="6909" y="1866391"/>
                </a:lnTo>
                <a:lnTo>
                  <a:pt x="11516" y="1910723"/>
                </a:lnTo>
                <a:lnTo>
                  <a:pt x="17274" y="1954946"/>
                </a:lnTo>
                <a:lnTo>
                  <a:pt x="24183" y="1999035"/>
                </a:lnTo>
                <a:lnTo>
                  <a:pt x="32245" y="2042967"/>
                </a:lnTo>
                <a:lnTo>
                  <a:pt x="41457" y="2086716"/>
                </a:lnTo>
                <a:lnTo>
                  <a:pt x="51822" y="2130260"/>
                </a:lnTo>
                <a:lnTo>
                  <a:pt x="63338" y="2173573"/>
                </a:lnTo>
                <a:lnTo>
                  <a:pt x="76006" y="2216632"/>
                </a:lnTo>
                <a:lnTo>
                  <a:pt x="89825" y="2259411"/>
                </a:lnTo>
                <a:lnTo>
                  <a:pt x="104796" y="2301888"/>
                </a:lnTo>
                <a:lnTo>
                  <a:pt x="120919" y="2344037"/>
                </a:lnTo>
                <a:lnTo>
                  <a:pt x="138193" y="2385834"/>
                </a:lnTo>
                <a:lnTo>
                  <a:pt x="156619" y="2427255"/>
                </a:lnTo>
                <a:lnTo>
                  <a:pt x="176196" y="2468276"/>
                </a:lnTo>
                <a:lnTo>
                  <a:pt x="196925" y="2508873"/>
                </a:lnTo>
                <a:lnTo>
                  <a:pt x="218806" y="2549021"/>
                </a:lnTo>
                <a:lnTo>
                  <a:pt x="241838" y="2588696"/>
                </a:lnTo>
                <a:lnTo>
                  <a:pt x="266022" y="2627874"/>
                </a:lnTo>
                <a:lnTo>
                  <a:pt x="291357" y="2666530"/>
                </a:lnTo>
                <a:lnTo>
                  <a:pt x="317844" y="2704640"/>
                </a:lnTo>
                <a:lnTo>
                  <a:pt x="345483" y="2742181"/>
                </a:lnTo>
                <a:lnTo>
                  <a:pt x="374273" y="2779127"/>
                </a:lnTo>
                <a:lnTo>
                  <a:pt x="404215" y="2815455"/>
                </a:lnTo>
                <a:lnTo>
                  <a:pt x="435308" y="2851140"/>
                </a:lnTo>
                <a:lnTo>
                  <a:pt x="467554" y="2886157"/>
                </a:lnTo>
                <a:lnTo>
                  <a:pt x="500950" y="2920484"/>
                </a:lnTo>
                <a:lnTo>
                  <a:pt x="535277" y="2953881"/>
                </a:lnTo>
                <a:lnTo>
                  <a:pt x="570295" y="2986127"/>
                </a:lnTo>
                <a:lnTo>
                  <a:pt x="605980" y="3017221"/>
                </a:lnTo>
                <a:lnTo>
                  <a:pt x="642308" y="3047163"/>
                </a:lnTo>
                <a:lnTo>
                  <a:pt x="679254" y="3075953"/>
                </a:lnTo>
                <a:lnTo>
                  <a:pt x="716795" y="3103592"/>
                </a:lnTo>
                <a:lnTo>
                  <a:pt x="754905" y="3130080"/>
                </a:lnTo>
                <a:lnTo>
                  <a:pt x="793561" y="3155415"/>
                </a:lnTo>
                <a:lnTo>
                  <a:pt x="832739" y="3179599"/>
                </a:lnTo>
                <a:lnTo>
                  <a:pt x="872414" y="3202632"/>
                </a:lnTo>
                <a:lnTo>
                  <a:pt x="912562" y="3224513"/>
                </a:lnTo>
                <a:lnTo>
                  <a:pt x="953159" y="3245242"/>
                </a:lnTo>
                <a:lnTo>
                  <a:pt x="994180" y="3264820"/>
                </a:lnTo>
                <a:lnTo>
                  <a:pt x="1035601" y="3283246"/>
                </a:lnTo>
                <a:lnTo>
                  <a:pt x="1077398" y="3300520"/>
                </a:lnTo>
                <a:lnTo>
                  <a:pt x="1119547" y="3316643"/>
                </a:lnTo>
                <a:lnTo>
                  <a:pt x="1162024" y="3331614"/>
                </a:lnTo>
                <a:lnTo>
                  <a:pt x="1204803" y="3345433"/>
                </a:lnTo>
                <a:lnTo>
                  <a:pt x="1247862" y="3358101"/>
                </a:lnTo>
                <a:lnTo>
                  <a:pt x="1291175" y="3369617"/>
                </a:lnTo>
                <a:lnTo>
                  <a:pt x="1334718" y="3379982"/>
                </a:lnTo>
                <a:lnTo>
                  <a:pt x="1378468" y="3389195"/>
                </a:lnTo>
                <a:lnTo>
                  <a:pt x="1422400" y="3397256"/>
                </a:lnTo>
                <a:lnTo>
                  <a:pt x="1466489" y="3404166"/>
                </a:lnTo>
                <a:lnTo>
                  <a:pt x="1510712" y="3409924"/>
                </a:lnTo>
                <a:lnTo>
                  <a:pt x="1555044" y="3414531"/>
                </a:lnTo>
                <a:lnTo>
                  <a:pt x="1599460" y="3417986"/>
                </a:lnTo>
                <a:lnTo>
                  <a:pt x="1643938" y="3420289"/>
                </a:lnTo>
                <a:lnTo>
                  <a:pt x="1688452" y="3421440"/>
                </a:lnTo>
                <a:lnTo>
                  <a:pt x="1732977" y="3421440"/>
                </a:lnTo>
                <a:lnTo>
                  <a:pt x="1777491" y="3420289"/>
                </a:lnTo>
                <a:lnTo>
                  <a:pt x="1821969" y="3417986"/>
                </a:lnTo>
                <a:lnTo>
                  <a:pt x="1866385" y="3414531"/>
                </a:lnTo>
                <a:lnTo>
                  <a:pt x="1910717" y="3409924"/>
                </a:lnTo>
                <a:lnTo>
                  <a:pt x="1954940" y="3404166"/>
                </a:lnTo>
                <a:lnTo>
                  <a:pt x="1999029" y="3397256"/>
                </a:lnTo>
                <a:lnTo>
                  <a:pt x="2042961" y="3389195"/>
                </a:lnTo>
                <a:lnTo>
                  <a:pt x="2086711" y="3379982"/>
                </a:lnTo>
                <a:lnTo>
                  <a:pt x="2130254" y="3369617"/>
                </a:lnTo>
                <a:lnTo>
                  <a:pt x="2173567" y="3358101"/>
                </a:lnTo>
                <a:lnTo>
                  <a:pt x="2216626" y="3345433"/>
                </a:lnTo>
                <a:lnTo>
                  <a:pt x="2259405" y="3331614"/>
                </a:lnTo>
                <a:lnTo>
                  <a:pt x="2301882" y="3316643"/>
                </a:lnTo>
                <a:lnTo>
                  <a:pt x="2344031" y="3300520"/>
                </a:lnTo>
                <a:lnTo>
                  <a:pt x="2385828" y="3283246"/>
                </a:lnTo>
                <a:lnTo>
                  <a:pt x="2427249" y="3264820"/>
                </a:lnTo>
                <a:lnTo>
                  <a:pt x="2468270" y="3245242"/>
                </a:lnTo>
                <a:lnTo>
                  <a:pt x="2508867" y="3224513"/>
                </a:lnTo>
                <a:lnTo>
                  <a:pt x="2549015" y="3202632"/>
                </a:lnTo>
                <a:lnTo>
                  <a:pt x="2588690" y="3179599"/>
                </a:lnTo>
                <a:lnTo>
                  <a:pt x="2627867" y="3155415"/>
                </a:lnTo>
                <a:lnTo>
                  <a:pt x="2666524" y="3130080"/>
                </a:lnTo>
                <a:lnTo>
                  <a:pt x="2704634" y="3103592"/>
                </a:lnTo>
                <a:lnTo>
                  <a:pt x="2742175" y="3075953"/>
                </a:lnTo>
                <a:lnTo>
                  <a:pt x="2779121" y="3047163"/>
                </a:lnTo>
                <a:lnTo>
                  <a:pt x="2815449" y="3017221"/>
                </a:lnTo>
                <a:lnTo>
                  <a:pt x="2851134" y="2986127"/>
                </a:lnTo>
                <a:lnTo>
                  <a:pt x="2886152" y="2953881"/>
                </a:lnTo>
                <a:lnTo>
                  <a:pt x="2920479" y="2920484"/>
                </a:lnTo>
                <a:lnTo>
                  <a:pt x="2953876" y="2886157"/>
                </a:lnTo>
                <a:lnTo>
                  <a:pt x="2986122" y="2851140"/>
                </a:lnTo>
                <a:lnTo>
                  <a:pt x="3017215" y="2815455"/>
                </a:lnTo>
                <a:lnTo>
                  <a:pt x="3047158" y="2779127"/>
                </a:lnTo>
                <a:lnTo>
                  <a:pt x="3075949" y="2742181"/>
                </a:lnTo>
                <a:lnTo>
                  <a:pt x="3103588" y="2704640"/>
                </a:lnTo>
                <a:lnTo>
                  <a:pt x="3130075" y="2666530"/>
                </a:lnTo>
                <a:lnTo>
                  <a:pt x="3155411" y="2627874"/>
                </a:lnTo>
                <a:lnTo>
                  <a:pt x="3179595" y="2588696"/>
                </a:lnTo>
                <a:lnTo>
                  <a:pt x="3202628" y="2549021"/>
                </a:lnTo>
                <a:lnTo>
                  <a:pt x="3224509" y="2508873"/>
                </a:lnTo>
                <a:lnTo>
                  <a:pt x="3245238" y="2468276"/>
                </a:lnTo>
                <a:lnTo>
                  <a:pt x="3264816" y="2427255"/>
                </a:lnTo>
                <a:lnTo>
                  <a:pt x="3283242" y="2385834"/>
                </a:lnTo>
                <a:lnTo>
                  <a:pt x="3300516" y="2344037"/>
                </a:lnTo>
                <a:lnTo>
                  <a:pt x="3316639" y="2301888"/>
                </a:lnTo>
                <a:lnTo>
                  <a:pt x="3331610" y="2259411"/>
                </a:lnTo>
                <a:lnTo>
                  <a:pt x="3345430" y="2216632"/>
                </a:lnTo>
                <a:lnTo>
                  <a:pt x="3358098" y="2173573"/>
                </a:lnTo>
                <a:lnTo>
                  <a:pt x="3369614" y="2130260"/>
                </a:lnTo>
                <a:lnTo>
                  <a:pt x="3379979" y="2086716"/>
                </a:lnTo>
                <a:lnTo>
                  <a:pt x="3389192" y="2042967"/>
                </a:lnTo>
                <a:lnTo>
                  <a:pt x="3397253" y="1999035"/>
                </a:lnTo>
                <a:lnTo>
                  <a:pt x="3404163" y="1954946"/>
                </a:lnTo>
                <a:lnTo>
                  <a:pt x="3409921" y="1910723"/>
                </a:lnTo>
                <a:lnTo>
                  <a:pt x="3414527" y="1866391"/>
                </a:lnTo>
                <a:lnTo>
                  <a:pt x="3417982" y="1821974"/>
                </a:lnTo>
                <a:lnTo>
                  <a:pt x="3420286" y="1777497"/>
                </a:lnTo>
                <a:lnTo>
                  <a:pt x="3421437" y="1732983"/>
                </a:lnTo>
                <a:lnTo>
                  <a:pt x="3421437" y="1688457"/>
                </a:lnTo>
                <a:lnTo>
                  <a:pt x="3420286" y="1643943"/>
                </a:lnTo>
                <a:lnTo>
                  <a:pt x="3417982" y="1599466"/>
                </a:lnTo>
                <a:lnTo>
                  <a:pt x="3414527" y="1555049"/>
                </a:lnTo>
                <a:lnTo>
                  <a:pt x="3409921" y="1510717"/>
                </a:lnTo>
                <a:lnTo>
                  <a:pt x="3404163" y="1466494"/>
                </a:lnTo>
                <a:lnTo>
                  <a:pt x="3397253" y="1422405"/>
                </a:lnTo>
                <a:lnTo>
                  <a:pt x="3389192" y="1378473"/>
                </a:lnTo>
                <a:lnTo>
                  <a:pt x="3379979" y="1334723"/>
                </a:lnTo>
                <a:lnTo>
                  <a:pt x="3369614" y="1291180"/>
                </a:lnTo>
                <a:lnTo>
                  <a:pt x="3358098" y="1247867"/>
                </a:lnTo>
                <a:lnTo>
                  <a:pt x="3345430" y="1204808"/>
                </a:lnTo>
                <a:lnTo>
                  <a:pt x="3331610" y="1162028"/>
                </a:lnTo>
                <a:lnTo>
                  <a:pt x="3316639" y="1119552"/>
                </a:lnTo>
                <a:lnTo>
                  <a:pt x="3300516" y="1077403"/>
                </a:lnTo>
                <a:lnTo>
                  <a:pt x="3283242" y="1035606"/>
                </a:lnTo>
                <a:lnTo>
                  <a:pt x="3264816" y="994185"/>
                </a:lnTo>
                <a:lnTo>
                  <a:pt x="3245238" y="953164"/>
                </a:lnTo>
                <a:lnTo>
                  <a:pt x="3224509" y="912567"/>
                </a:lnTo>
                <a:lnTo>
                  <a:pt x="3202628" y="872419"/>
                </a:lnTo>
                <a:lnTo>
                  <a:pt x="3179595" y="832744"/>
                </a:lnTo>
                <a:lnTo>
                  <a:pt x="3155411" y="793566"/>
                </a:lnTo>
                <a:lnTo>
                  <a:pt x="3130075" y="754910"/>
                </a:lnTo>
                <a:lnTo>
                  <a:pt x="3103588" y="716800"/>
                </a:lnTo>
                <a:lnTo>
                  <a:pt x="3075949" y="679259"/>
                </a:lnTo>
                <a:lnTo>
                  <a:pt x="3047158" y="642313"/>
                </a:lnTo>
                <a:lnTo>
                  <a:pt x="3017215" y="605985"/>
                </a:lnTo>
                <a:lnTo>
                  <a:pt x="2986122" y="570300"/>
                </a:lnTo>
                <a:lnTo>
                  <a:pt x="2953876" y="535282"/>
                </a:lnTo>
                <a:lnTo>
                  <a:pt x="2920479" y="500956"/>
                </a:lnTo>
                <a:lnTo>
                  <a:pt x="2886152" y="467559"/>
                </a:lnTo>
                <a:lnTo>
                  <a:pt x="2851134" y="435313"/>
                </a:lnTo>
                <a:lnTo>
                  <a:pt x="2815449" y="404219"/>
                </a:lnTo>
                <a:lnTo>
                  <a:pt x="2779121" y="374277"/>
                </a:lnTo>
                <a:lnTo>
                  <a:pt x="2742175" y="345487"/>
                </a:lnTo>
                <a:lnTo>
                  <a:pt x="2704634" y="317848"/>
                </a:lnTo>
                <a:lnTo>
                  <a:pt x="2666524" y="291360"/>
                </a:lnTo>
                <a:lnTo>
                  <a:pt x="2627867" y="266025"/>
                </a:lnTo>
                <a:lnTo>
                  <a:pt x="2588690" y="241840"/>
                </a:lnTo>
                <a:lnTo>
                  <a:pt x="2549015" y="218808"/>
                </a:lnTo>
                <a:lnTo>
                  <a:pt x="2508867" y="196927"/>
                </a:lnTo>
                <a:lnTo>
                  <a:pt x="2468270" y="176198"/>
                </a:lnTo>
                <a:lnTo>
                  <a:pt x="2427249" y="156620"/>
                </a:lnTo>
                <a:lnTo>
                  <a:pt x="2385828" y="138194"/>
                </a:lnTo>
                <a:lnTo>
                  <a:pt x="2344031" y="120920"/>
                </a:lnTo>
                <a:lnTo>
                  <a:pt x="2301882" y="104797"/>
                </a:lnTo>
                <a:lnTo>
                  <a:pt x="2259405" y="89826"/>
                </a:lnTo>
                <a:lnTo>
                  <a:pt x="2216626" y="76007"/>
                </a:lnTo>
                <a:lnTo>
                  <a:pt x="2173567" y="63339"/>
                </a:lnTo>
                <a:lnTo>
                  <a:pt x="2130254" y="51823"/>
                </a:lnTo>
                <a:lnTo>
                  <a:pt x="2086711" y="41458"/>
                </a:lnTo>
                <a:lnTo>
                  <a:pt x="2042961" y="32245"/>
                </a:lnTo>
                <a:lnTo>
                  <a:pt x="1999029" y="24184"/>
                </a:lnTo>
                <a:lnTo>
                  <a:pt x="1954940" y="17274"/>
                </a:lnTo>
                <a:lnTo>
                  <a:pt x="1910717" y="11516"/>
                </a:lnTo>
                <a:lnTo>
                  <a:pt x="1866385" y="6909"/>
                </a:lnTo>
                <a:lnTo>
                  <a:pt x="1821969" y="3454"/>
                </a:lnTo>
                <a:lnTo>
                  <a:pt x="1777491" y="1151"/>
                </a:lnTo>
                <a:lnTo>
                  <a:pt x="1732977" y="0"/>
                </a:lnTo>
                <a:close/>
              </a:path>
            </a:pathLst>
          </a:custGeom>
          <a:solidFill>
            <a:srgbClr val="F8DC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10911" y="6419748"/>
            <a:ext cx="205676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75" dirty="0">
                <a:solidFill>
                  <a:srgbClr val="444444"/>
                </a:solidFill>
                <a:latin typeface="Trebuchet MS"/>
                <a:cs typeface="Trebuchet MS"/>
              </a:rPr>
              <a:t>PRIMITIVE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598577" y="3257279"/>
            <a:ext cx="1485900" cy="1721485"/>
            <a:chOff x="10598577" y="3257279"/>
            <a:chExt cx="1485900" cy="1721485"/>
          </a:xfrm>
        </p:grpSpPr>
        <p:sp>
          <p:nvSpPr>
            <p:cNvPr id="14" name="object 14"/>
            <p:cNvSpPr/>
            <p:nvPr/>
          </p:nvSpPr>
          <p:spPr>
            <a:xfrm>
              <a:off x="10645696" y="3304398"/>
              <a:ext cx="1231900" cy="1433830"/>
            </a:xfrm>
            <a:custGeom>
              <a:avLst/>
              <a:gdLst/>
              <a:ahLst/>
              <a:cxnLst/>
              <a:rect l="l" t="t" r="r" b="b"/>
              <a:pathLst>
                <a:path w="1231900" h="1433829">
                  <a:moveTo>
                    <a:pt x="0" y="0"/>
                  </a:moveTo>
                  <a:lnTo>
                    <a:pt x="1201018" y="1397471"/>
                  </a:lnTo>
                  <a:lnTo>
                    <a:pt x="1231730" y="1433206"/>
                  </a:lnTo>
                </a:path>
              </a:pathLst>
            </a:custGeom>
            <a:ln w="94237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8533" y="4583119"/>
              <a:ext cx="375920" cy="395605"/>
            </a:xfrm>
            <a:custGeom>
              <a:avLst/>
              <a:gdLst/>
              <a:ahLst/>
              <a:cxnLst/>
              <a:rect l="l" t="t" r="r" b="b"/>
              <a:pathLst>
                <a:path w="375920" h="395604">
                  <a:moveTo>
                    <a:pt x="276358" y="0"/>
                  </a:moveTo>
                  <a:lnTo>
                    <a:pt x="0" y="237502"/>
                  </a:lnTo>
                  <a:lnTo>
                    <a:pt x="375684" y="395103"/>
                  </a:lnTo>
                  <a:lnTo>
                    <a:pt x="276358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57614" y="3628485"/>
            <a:ext cx="29000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dirty="0">
                <a:solidFill>
                  <a:srgbClr val="444444"/>
                </a:solidFill>
                <a:latin typeface="Trebuchet MS"/>
                <a:cs typeface="Trebuchet MS"/>
              </a:rPr>
              <a:t>EVERYTHING</a:t>
            </a:r>
            <a:r>
              <a:rPr sz="2600" b="1" spc="28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444444"/>
                </a:solidFill>
                <a:latin typeface="Trebuchet MS"/>
                <a:cs typeface="Trebuchet MS"/>
              </a:rPr>
              <a:t>ELSE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4144" y="6475639"/>
            <a:ext cx="4762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25" dirty="0">
                <a:solidFill>
                  <a:srgbClr val="444444"/>
                </a:solidFill>
                <a:latin typeface="Trebuchet MS"/>
                <a:cs typeface="Trebuchet MS"/>
              </a:rPr>
              <a:t>OR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99850" y="8659998"/>
            <a:ext cx="5036621" cy="1149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3907</Words>
  <Application>Microsoft Office PowerPoint</Application>
  <PresentationFormat>Custom</PresentationFormat>
  <Paragraphs>835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Candara</vt:lpstr>
      <vt:lpstr>Courier New</vt:lpstr>
      <vt:lpstr>Times New Roman</vt:lpstr>
      <vt:lpstr>Trebuchet MS</vt:lpstr>
      <vt:lpstr>Office Theme</vt:lpstr>
      <vt:lpstr>JAVASCRIPT</vt:lpstr>
      <vt:lpstr>PowerPoint Presentation</vt:lpstr>
      <vt:lpstr>WHAT IS JAVASCRIPT?</vt:lpstr>
      <vt:lpstr>THE ROLE OF JAVASCRIPT IN WEB DEVELOPMENT</vt:lpstr>
      <vt:lpstr>EXAMPLE OF DYNAMIC EFFECTS / WEB APPLICATION</vt:lpstr>
      <vt:lpstr>THERE IS NOTHING YOU CAN’T DO WITH JAVASCRIPT (WELL, ALMOST…)</vt:lpstr>
      <vt:lpstr>JAVASCRIPT RELEASES... (MORE ABOUT THIS LATER)</vt:lpstr>
      <vt:lpstr>PowerPoint Presentation</vt:lpstr>
      <vt:lpstr>OBJECTS AND PRIMITIVES</vt:lpstr>
      <vt:lpstr>THE  7 PRIMITIVE DATA TYPES</vt:lpstr>
      <vt:lpstr>PowerPoint Presentation</vt:lpstr>
      <vt:lpstr>BACKWARDS COMPATIBILITY: DON’T BREAK THE WEB!</vt:lpstr>
      <vt:lpstr>HOW TO USE MODERN JAVASCRIPT TODAY</vt:lpstr>
      <vt:lpstr>MODERN JAVASCRIPT FROM THE BEGINNING</vt:lpstr>
      <vt:lpstr>JAVASCRIPT</vt:lpstr>
      <vt:lpstr>PowerPoint Presentation</vt:lpstr>
      <vt:lpstr>CALLING A FUNCTION INSIDE A FUNCTION: DATA FLOW</vt:lpstr>
      <vt:lpstr>FUNCTIONS REVIEW; 3 DIFFERENT FUNCTION TYPES</vt:lpstr>
      <vt:lpstr>FUNCTIONS REVIEW: ANATOMY OF A FUNCTION</vt:lpstr>
      <vt:lpstr>PowerPoint Presentation</vt:lpstr>
      <vt:lpstr>WHAT IS A SOFTWARE BUG?</vt:lpstr>
      <vt:lpstr>THE DEBUGGING PROCESS</vt:lpstr>
      <vt:lpstr>PowerPoint Presentation</vt:lpstr>
      <vt:lpstr>PowerPoint Presentation</vt:lpstr>
      <vt:lpstr>WHAT IS THE DOM?</vt:lpstr>
      <vt:lpstr>THE DOM TREE STRUCTURE</vt:lpstr>
      <vt:lpstr>DOM ! ==JAVASCRIPT</vt:lpstr>
      <vt:lpstr>PowerPoint Presentation</vt:lpstr>
      <vt:lpstr>WHAT IS A JAVASCRIPT ENGINE?</vt:lpstr>
      <vt:lpstr>COMPUTER SCIENCE SIDENOTE: COMPILATION VS. INTERPRETATION</vt:lpstr>
      <vt:lpstr>MODERN JUST-IN-TIME COMPILATION OF JAVASCRIPT</vt:lpstr>
      <vt:lpstr>THE  BIGGER PICTURE: JAVASCRIPT RUNTIME</vt:lpstr>
      <vt:lpstr>THE  BIGGER PICTURE: JAVASCRIPT RUNTIME</vt:lpstr>
      <vt:lpstr>PowerPoint Presentation</vt:lpstr>
      <vt:lpstr>WHAT IS AN EXECUTION  CONTEXT?</vt:lpstr>
      <vt:lpstr>EXECUTION CONTEXT IN DETAIL</vt:lpstr>
      <vt:lpstr>THE CALL STACK</vt:lpstr>
      <vt:lpstr>PowerPoint Presentation</vt:lpstr>
      <vt:lpstr>SCOPING AND SCOPE IN JAVASCRIPT: CONCEPTS</vt:lpstr>
      <vt:lpstr>THE  3 TYPES  OF SCOPE</vt:lpstr>
      <vt:lpstr>THE  SCOPE  CHAIN</vt:lpstr>
      <vt:lpstr>SCOPE CHAIN VS. CALL STACK</vt:lpstr>
      <vt:lpstr>PowerPoint Presentation</vt:lpstr>
      <vt:lpstr>HOISTING IN JAVASCRIPT</vt:lpstr>
      <vt:lpstr>TEMPORAL DEAD ZONE, LET AND CONST</vt:lpstr>
      <vt:lpstr>PowerPoint Presentation</vt:lpstr>
      <vt:lpstr>HOW THE THIS KEYWORD WORKS</vt:lpstr>
      <vt:lpstr>PowerPoint Presentation</vt:lpstr>
      <vt:lpstr>PowerPoint Presentation</vt:lpstr>
      <vt:lpstr>REVIEW: PRIMITIVES, OBJECTS AND THE JAVASCRIPT ENGINE</vt:lpstr>
      <vt:lpstr>PRIMITIVE VS. REFERENCE VALUES</vt:lpstr>
      <vt:lpstr>“HOW JAVASCRIPT WORKS BEHIND THE SCENES” TOPICS FOR LATER...</vt:lpstr>
      <vt:lpstr>DATA STRUCTURES, MODERN OPERATORS AND STRINGS</vt:lpstr>
      <vt:lpstr>PowerPoint Presentation</vt:lpstr>
      <vt:lpstr>DATA STRUCTURES OVERVIEW</vt:lpstr>
      <vt:lpstr>ARRAYS VS. SETS AND OBJECTS  VS. MAPS</vt:lpstr>
      <vt:lpstr>A CLOSER LOOK AT FUNCTIONS</vt:lpstr>
      <vt:lpstr>PowerPoint Presentation</vt:lpstr>
      <vt:lpstr>FIRST-CLASS VS. HIGHER-ORDER FUNCTIONS</vt:lpstr>
      <vt:lpstr>PowerPoint Presentation</vt:lpstr>
      <vt:lpstr>“CREATING” A CLOSURE</vt:lpstr>
      <vt:lpstr>UNDERSTANDING CLOSURES</vt:lpstr>
      <vt:lpstr>UNDERSTANDING CLOSURES</vt:lpstr>
      <vt:lpstr>CLOSURES 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theory-lectures-v2</dc:title>
  <cp:lastModifiedBy>Xuan Hien</cp:lastModifiedBy>
  <cp:revision>17</cp:revision>
  <dcterms:created xsi:type="dcterms:W3CDTF">2023-08-06T02:43:26Z</dcterms:created>
  <dcterms:modified xsi:type="dcterms:W3CDTF">2024-12-26T09:29:26Z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2023-08-06T00:00:00Z</vt:filetime>
  </property>
  <property fmtid="{D5CDD505-2E9C-101B-9397-08002B2CF9AE}" pid="3" name="Creator">
    <vt:lpwstr>Keynote</vt:lpwstr>
  </property>
  <property fmtid="{D5CDD505-2E9C-101B-9397-08002B2CF9AE}" pid="4" name="LastSaved">
    <vt:filetime>2023-08-06T00:00:00Z</vt:filetime>
  </property>
  <property fmtid="{D5CDD505-2E9C-101B-9397-08002B2CF9AE}" pid="5" name="Producer">
    <vt:lpwstr>macOS Version 11.0.1 (Build 20B29) Quartz PDFContext</vt:lpwstr>
  </property>
</Properties>
</file>